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920" y="334764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320" cy="51390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920" cy="14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235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No hay más que Uno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320" cy="98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Only One Way.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el mundo no hay más que Uno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puede las almas salvar;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Cristo, que en el Calvario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Su vida en la cruz entregó.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Él es nuestra paz, nuestra vida;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 senda tan sólo es él,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nos puede llevar a la gloria,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 patria feliz del mortal.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0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el mundo no hay más que Uno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pue........de salvar,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Jesús, el camino glorioso,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Hijo amado de Dios.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Jesús el camino glorioso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lleva las almas a Dios,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el que seguirlo desea,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Paz, gozo y luz hallará.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 senda de vida es angosta,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Muy pocos la hallan aquí,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Mas feliz es aquél que la sigue,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Perdón, vida eterna tendrá.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el mundo no hay más que Uno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pue........de salvar,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Jesús, el camino glorioso,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Hijo amado de Dios.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4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el mundo no hay más que Uno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puede las vidas cambiar,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 sangre de Cristo bien puede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Las manchas del alma borrar.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 roca de siglos es Cristo,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gran Fundamento es él,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 la Iglesia él es la cabeza,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La fuente de toda verdad.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2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el mundo no hay más que Uno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Que pue........de salvar,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Jesús, el camino glorioso,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El Hijo amado de Dios.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220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0640" cy="15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2022-02-16T14:14:53Z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