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7480" cy="11206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1560" y="3347280"/>
            <a:ext cx="1077480" cy="11206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04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7680" cy="51393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67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2280" cy="144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236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Ven a descansar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0680" cy="983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Come Unto Me.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39680" cy="51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Oye, pecador, la voz del Salvador: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“</a:t>
            </a: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Si estás cansado, ven a descansar;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Ven, no te detengas, echa sobre mí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Toda carga tuya, yo la llevaré”.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2"/>
          <p:cNvSpPr/>
          <p:nvPr/>
        </p:nvSpPr>
        <p:spPr>
          <a:xfrm>
            <a:off x="39600" y="360000"/>
            <a:ext cx="9139680" cy="43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Ven, ven a mí y descansarás;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Toma hoy mi yugo, yo te salvaré; 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Manso soy y humilde, tu amigo soy;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Ven, en mí confía, yo te salvaré.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39680" cy="51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Ven a él, hambriento, aunque pobre estés,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Hay maná del cielo, todo listo está;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Grande es la fiesta, gratis para ti, 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Cristo te invita, ven y cenarás.</a:t>
            </a:r>
            <a:endParaRPr b="0" lang="en-GB" sz="3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0"/>
          <p:cNvSpPr/>
          <p:nvPr/>
        </p:nvSpPr>
        <p:spPr>
          <a:xfrm>
            <a:off x="39600" y="360000"/>
            <a:ext cx="9139680" cy="43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Ven, ven a mí y descansarás;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Toma hoy mi yugo, yo te salvaré; 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Manso soy y humilde, tu amigo soy;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Ven, en mí confía, yo te salvaré.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39680" cy="51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¿Andas tú desviado, lejos del redil?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En los montes densos hay peligros mil;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Deja de vagar, ¡oh, ven al buen Pastor! Vuelve al rebaño y reposarás.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3"/>
          <p:cNvSpPr/>
          <p:nvPr/>
        </p:nvSpPr>
        <p:spPr>
          <a:xfrm>
            <a:off x="39600" y="360000"/>
            <a:ext cx="9139680" cy="43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Ven, ven a mí y descansarás;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Toma hoy mi yugo, yo te salvaré; 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Manso soy y humilde, tu amigo soy;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Ven, en mí confía, yo te salvaré.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39680" cy="51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Pon tu fe en Cristo, él te salvará,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Gozo, paz perfecta te concederá;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Nunca él rechaza al que acude a él,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Cristo es compasivo, te recibirá.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1"/>
          <p:cNvSpPr/>
          <p:nvPr/>
        </p:nvSpPr>
        <p:spPr>
          <a:xfrm>
            <a:off x="39600" y="360000"/>
            <a:ext cx="9139680" cy="43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Ven, ven a mí y descansarás;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Toma hoy mi yugo, yo te salvaré; 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Manso soy y humilde, tu amigo soy;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Ven, en mí confía, yo te salvaré.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2560" cy="3690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1000" cy="15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2022-01-27T21:30:25Z</dcterms:modified>
  <cp:revision>14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