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920" y="334764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320" cy="51390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920" cy="14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238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Gloria a mi Jesús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320" cy="98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My Savior Suffered On The Tree.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mí sufrió el Salvador,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mi Jesús!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Load conmigo al Redentor,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mi Jesús!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¡Jesús, Jesús el Salvador!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Es dulce el nombre del Señor,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Él me rodea con santo amor,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mi Jesús!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Con mis maldades él cargó,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mi Jesús!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en la cruz me rescató,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mi Jesús!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¡Jesús, Jesús el Salvador!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Es dulce el nombre del Señor,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Él me rodea con santo amor,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mi Jesús!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Yo sé que perdonado estoy,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mi Jesús!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con certeza al cielo voy,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mi Jesús!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¡Jesús, Jesús el Salvador!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Es dulce el nombre del Señor,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Él me rodea con santo amor,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mi Jesús!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al concluir la lucha acá,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mi Jesús!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mejor patria iré a cantar,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mi Jesús!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¡Jesús, Jesús el Salvador!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Es dulce el nombre del Señor,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Él me rodea con santo amor,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¡Gloria, gloria a mi Jesús!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2200" cy="36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0640" cy="15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2022-02-11T14:38:56Z</dcterms:modified>
  <cp:revision>16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