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560" y="33472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680" cy="51393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280" cy="14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239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Acogida da Jesús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680" cy="98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Christ Receiveth Sinful Men.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Al que en busca de la luz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Vague ciego y con temor,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Lo recibe el buen Jesús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los brazos de su amor.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Volveremos a cantar,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 acoge al pecador;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Claro hacedlo resonar,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 acoge al pecador.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sus pies descansarás;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Ejercita en él tu fe;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tus males sanarás;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Jesús, tu amigo, vé.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Volveremos a cantar,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 acoge al pecador;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Claro hacedlo resonar,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 acoge al pecador.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Hazlo, porque así dirás: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Ya no me condenaré;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Ya la ley no pide más;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cumplió Jesús, lo sé”.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Volveremos a cantar,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 acoge al pecador;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Claro hacedlo resonar,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 acoge al pecador.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Acogerte prometió,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Date prisa en acudir,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Necesitas, como yo,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Vida, que él te hará vivir.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Volveremos a cantar,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 acoge al pecador;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Claro hacedlo resonar,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 acoge al pecador.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256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000" cy="15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2022-02-08T20:59:12Z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