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920" y="334764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320" cy="51390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920" cy="14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241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Santo es el Señor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320" cy="98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Holy Is The Lord.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¡Santo!, grande, eterno Dios,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Con alegría hoy te alabamos;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Rey de reyes, grande Capitán,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4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Todopoderoso Guerrero,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Honor y gloria, luz y dominio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Tributaremos todos a ti.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2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 eres tú, Señor,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¡Dios de las batallas, glorioso!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0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Alabadle, cielos, tierra y mar,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Toda su iglesia, sus mensajeros; Alabanzas, cantos de loor,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Hoy unidos elevaremos.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Juez majestuoso y reverendo,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Fuego y vida eres, Señor.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0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 eres tú, Señor,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¡Dios de las batallas, glorioso!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Rey de siglos, sólo eterno Dios,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Veraz y justo, incomprensible;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Inmortal, Autor de todo bien,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5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Eres tú el Anciano de Días.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para siempre entonaremos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El canto eterno de redención.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gdc0cef80f0_0_1"/>
          <p:cNvSpPr/>
          <p:nvPr/>
        </p:nvSpPr>
        <p:spPr>
          <a:xfrm>
            <a:off x="39600" y="360000"/>
            <a:ext cx="9139320" cy="43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¡Santo! ¡Santo! eres tú, Señor,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¡Dios de las batallas, glorioso!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9;p10"/>
          <p:cNvSpPr/>
          <p:nvPr/>
        </p:nvSpPr>
        <p:spPr>
          <a:xfrm>
            <a:off x="4939560" y="724320"/>
            <a:ext cx="3832200" cy="36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1" name="Google Shape;110;p10"/>
          <p:cNvSpPr/>
          <p:nvPr/>
        </p:nvSpPr>
        <p:spPr>
          <a:xfrm>
            <a:off x="265680" y="1818720"/>
            <a:ext cx="4040640" cy="15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2022-02-11T14:24:32Z</dcterms:modified>
  <cp:revision>15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