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920" cy="14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242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Salvador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He’s A Wonderful Savior To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Vagando yo en la obscuridad,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El Señor me buscó y salvó;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Jesús me halló perdido en la maldad,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Con su sangre mi culpa borró.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Yo perdido fui, mas Cristo me salvó,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En mi pecado y desesperación,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Su cruz me enseñó el Señor;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Me hizo ver que, aunque en perdición,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Me alcanzaba su gracia y amor.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Yo perdido fui, mas Cristo me salvó,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Me gozo en esta grande salvación,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En gloria mi nombre ha de estar,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Del Espíritu me vino la unción,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por siempre me ha de guardar.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Yo perdido fui, mas Cristo me salvó,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Un día alegre Cristo volverá,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 con él a la gloria iré;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Cambiado allí mi cuerpo vil será,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Cual el cuerpo de Cristo, mi Rey.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Yo perdido fui, mas Cristo me salvó,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Él es mi fuerte y gran Salvador.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2022-02-11T15:11:17Z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