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6400" cy="11196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2640" y="3348360"/>
            <a:ext cx="1076400" cy="11196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194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6600" cy="51382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56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1200" cy="144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243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gran médico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59600" cy="98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The Great Physician.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tierna voz del Salvador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Nos habla conmovida.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Venid al médico de amor,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da a los muertos vida.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1"/>
          <p:cNvSpPr/>
          <p:nvPr/>
        </p:nvSpPr>
        <p:spPr>
          <a:xfrm>
            <a:off x="39600" y="360000"/>
            <a:ext cx="9138600" cy="43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Él tiene toda potestad,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Puede sanar la enfermedad;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Lleno de gracia y de bondad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 nuestro Jesucristo.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Confía, tú a quien Satanás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 años ha ligado,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Tu fe te sana, vete en paz,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todo mal librado.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0"/>
          <p:cNvSpPr/>
          <p:nvPr/>
        </p:nvSpPr>
        <p:spPr>
          <a:xfrm>
            <a:off x="39600" y="360000"/>
            <a:ext cx="9138600" cy="43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Él tiene toda potestad,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Puede sanar la enfermedad;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Lleno de gracia y de bondad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 nuestro Jesucristo.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Los sordos oyen, ciegos ven,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Pues Cristo es el que habla;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Los cojos sanan y andan bien Mediante su palabra.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38600" cy="43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Él tiene toda potestad,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Puede sanar la enfermedad;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Lleno de gracia y de bondad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 nuestro Jesucristo.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Así señales seguirán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los que son creyentes: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Demonios fuera echarán,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sanarán las gentes.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38600" cy="43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Él tiene toda potestad,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Puede sanar la enfermedad;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Lleno de gracia y de bondad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 nuestro Jesucristo.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1480" cy="36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39920" cy="15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2022-02-15T17:18:53Z</dcterms:modified>
  <cp:revision>19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