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280" y="334800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960" cy="513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560" cy="14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244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Adoradle 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960" cy="98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Will Praise Him.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Dad al Padre toda gloria,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Dad al Hijo todo honor;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al Espíritu divino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Alabanzas de loor.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Adoradle, adoradle,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Adorad al Salvador;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Tributadle toda gloria,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Pueblo suyo por su grande amor.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Adoradle, ¡oh iglesia!,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Por Jesús tu Redentor;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Rescatada por su gracia,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Libre por su grande amor.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Adoradle, adoradle,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Adorad al Salvador; 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Tributadle toda gloria,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Pueblo suyo por su grande amor.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Entonadle un canto nuevo,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Huestes libres del Señor;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Tierra, cielos, mar y luna,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Gloria dan al trino Dios.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Yo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	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te adoro, yo te adoro,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Yo te adoro, buen Jesús;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Yo te adoro reverente,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Cordero santo de mi Dios!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1840" cy="36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0280" cy="15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2022-03-01T22:39:09Z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