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6760" cy="11199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2280" y="3348000"/>
            <a:ext cx="1076760" cy="11199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197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6960" cy="51386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0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1560" cy="14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245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Cuando estemos en gloria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59960" cy="98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When We All Get To Heaven.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Cantad del amor de Cristo,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Ensalzad al Redentor;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Tributadle, santos todos,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Grande gloria y loor.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38960" cy="431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estemos en gloria,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presencia de nuestro Redentor,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¡A una voz la historia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Diremos del gran Vencedor!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La victoria es segura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las huestes del Señor;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¡Oh, pelead con la mirada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Puesta en nuestro Protector!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38960" cy="431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estemos en gloria,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presencia de nuestro Redentor,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¡A una voz la historia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Diremos del gran Vencedor!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El pendón alzad, ¡cristianos!,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la cruz, y caminad,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triunfo en triunfo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Siempre firmes avanzad.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3"/>
          <p:cNvSpPr/>
          <p:nvPr/>
        </p:nvSpPr>
        <p:spPr>
          <a:xfrm>
            <a:off x="39600" y="360000"/>
            <a:ext cx="9138960" cy="431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estemos en gloria,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presencia de nuestro Redentor,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¡A una voz la historia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Diremos del gran Vencedor!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38960" cy="51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Adelante en la lucha,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 soldados de la fe!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Nuestro el triunfo, ¡oh, escuchad!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Los clamores: ¡Viva el Rey!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2"/>
          <p:cNvSpPr/>
          <p:nvPr/>
        </p:nvSpPr>
        <p:spPr>
          <a:xfrm>
            <a:off x="39600" y="360000"/>
            <a:ext cx="9138960" cy="431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Cuando estemos en gloria,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presencia de nuestro Redentor,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¡A una voz la historia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Diremos del gran Vencedor!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1840" cy="36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0280" cy="15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2022-02-16T16:57:39Z</dcterms:modified>
  <cp:revision>17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