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640" y="334836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600" cy="51382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56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200" cy="144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247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Libres estamos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600" cy="98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Once For All.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Libres estamos, Dios nos absuelve,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él confiamos, paz nos devuelve;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Vionos perdidos, nos socorrió,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Aunque enemigos, nos amó.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nos redime, nada tememos;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¡Verdad sublime!, no la dudemos,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Nuestra cadena Cristo rompió;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Libres de pena nos dejó.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Ciegos cautivos, míseros siervos,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carne vivos, en alma muertos;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ley trillando en cada acción,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Nunca mostrando compunción.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nos redime, nada tememos;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¡Verdad sublime!, no la dudemos,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Nuestra cadena Cristo rompió;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Libres de pena nos dejó.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Hoy libertados, ya no pequemos; Santificados, suyos seremos;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Sangre preciosa Cristo vertió,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Vida gloriosa nos legó.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nos redime, nada tememos;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¡Verdad sublime!, no la dudemos,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Nuestra cadena Cristo rompió;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Libres de pena nos dejó.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1480" cy="36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39920" cy="15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2022-03-08T21:03:54Z</dcterms:modified>
  <cp:revision>17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