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6400" cy="11196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2640" y="3348360"/>
            <a:ext cx="1076400" cy="11196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194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6600" cy="513828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56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1200" cy="144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248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Dame la f</a:t>
            </a: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 de mi Jesús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59600" cy="98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Come Unto Me.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38600" cy="485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Dame la fe de mi Jesús,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La fe bendita del Señor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Que al afligido da la paz,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4"/>
          <p:cNvSpPr/>
          <p:nvPr/>
        </p:nvSpPr>
        <p:spPr>
          <a:xfrm>
            <a:off x="0" y="0"/>
            <a:ext cx="9138600" cy="485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La fe que salva de temor;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Fe de los santos galardón, 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Gloriosa fe de salvación.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38600" cy="485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Dame la fe que trae poder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De los demonios vencedor;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Que fieras no podrán vencer, 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5"/>
          <p:cNvSpPr/>
          <p:nvPr/>
        </p:nvSpPr>
        <p:spPr>
          <a:xfrm>
            <a:off x="0" y="0"/>
            <a:ext cx="9138600" cy="485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Ni dominarla el opresor,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Que pueda hogueras soportar,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Premio de mártir alcanzar.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38600" cy="485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Dame la fe que vencerá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En todo tiempo, mi Jesús;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Dame la fe que fijará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69;gcf6442e355_0_6"/>
          <p:cNvSpPr/>
          <p:nvPr/>
        </p:nvSpPr>
        <p:spPr>
          <a:xfrm>
            <a:off x="0" y="0"/>
            <a:ext cx="9138600" cy="485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Mi vista en tu divina cruz;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Que puede proclamar tu amor,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Tu voluntad hacer, Señor.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38600" cy="485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Dame la fe que da el valor,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Que ayuda al débil a triunfar,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Que todo sufre con amor,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69;gcf6442e355_0_7"/>
          <p:cNvSpPr/>
          <p:nvPr/>
        </p:nvSpPr>
        <p:spPr>
          <a:xfrm>
            <a:off x="0" y="0"/>
            <a:ext cx="9138600" cy="485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puede en el dolor cantar,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Que puede el cielo escalar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O aquí con Cristo caminar.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1480" cy="368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39920" cy="150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2022-03-08T21:14:27Z</dcterms:modified>
  <cp:revision>20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