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040" cy="11192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3000" y="3348720"/>
            <a:ext cx="1076040" cy="11192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240" cy="51379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0840" cy="14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249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mi maldad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240" cy="98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Faith Of Our Fathers.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mi maldad busqué a Jesús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él me aceptó con grande amor,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Me dio perdón allá en la cruz,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Salud hallé por su dolor.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me dijo: “Ven a mí,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ya mi vida di por ti”.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Muy densa fue la obscuridad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en mi pecado me cercó,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Mas el Señor en su bondad,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Viniendo a mí así me habló: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soy la luz, yo te guiaré,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Yo tu camino alumbraré”.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“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¿Quieres la vida sin igual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en abundancia a todos doy?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vida el pan, soy al mortal,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38240" cy="51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¡Ven sin tardar, tu vida soy!”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¡Ya vengo a ti, Señor Jesús!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Dame perdón y vida y luz.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1120" cy="368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39560" cy="150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2022-03-08T21:15:25Z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