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200" cy="14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250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 cansado peregrino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Precious Promise.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cansado peregrino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en el pecho siente 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Señor ha prometido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3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///Con mi brazo/// te guiaré”;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Señor ha prometido: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cruel su lazo el mundo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Arrojare ante tu pie,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dirá Dios, tu refugio: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///Con mi brazo/// te guiaré”;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dir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á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Dios, tu refugio: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perdiste la esperanza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sombra que se fue,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Oye atento la promesa: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///Con mi brazo/// te guiaré”.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Oye atento la promesa: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mires que a tu estancia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la muerte entrando esté,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Ten consuelo en las palabras: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///Con mi brazo/// te guiaré”;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Ten consuelo en las palabras: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mi brazo te guiaré”.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2022-03-07T19:00:19Z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