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5680" cy="111888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43360" y="3349080"/>
            <a:ext cx="1075680" cy="111888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186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5880" cy="513756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49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0480" cy="144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251 –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El hijo pródigo</a:t>
            </a:r>
            <a:endParaRPr b="0" lang="en-GB" sz="40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58880" cy="981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Calling The Prodigal.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37880" cy="5137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300" spc="-1" strike="noStrike">
                <a:solidFill>
                  <a:srgbClr val="ffffff"/>
                </a:solidFill>
                <a:latin typeface="Calibri"/>
                <a:ea typeface="Calibri"/>
              </a:rPr>
              <a:t>Ven, ¡oh pródigo!, ven sin tardar, te llama Dios;</a:t>
            </a:r>
            <a:endParaRPr b="0" lang="en-GB" sz="3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300" spc="-1" strike="noStrike">
                <a:solidFill>
                  <a:srgbClr val="ffffff"/>
                </a:solidFill>
                <a:latin typeface="Calibri"/>
                <a:ea typeface="Calibri"/>
              </a:rPr>
              <a:t>Óyele llamando, llamándote a ti;</a:t>
            </a:r>
            <a:endParaRPr b="0" lang="en-GB" sz="3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300" spc="-1" strike="noStrike">
                <a:solidFill>
                  <a:srgbClr val="ffffff"/>
                </a:solidFill>
                <a:latin typeface="Calibri"/>
                <a:ea typeface="Calibri"/>
              </a:rPr>
              <a:t>Tú que vagas errante, escucha su tierna voz,</a:t>
            </a:r>
            <a:endParaRPr b="0" lang="en-GB" sz="3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300" spc="-1" strike="noStrike">
                <a:solidFill>
                  <a:srgbClr val="ffffff"/>
                </a:solidFill>
                <a:latin typeface="Calibri"/>
                <a:ea typeface="Calibri"/>
              </a:rPr>
              <a:t>Escucha su voz de amor.</a:t>
            </a:r>
            <a:endParaRPr b="0" lang="en-GB" sz="33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0"/>
          <p:cNvSpPr/>
          <p:nvPr/>
        </p:nvSpPr>
        <p:spPr>
          <a:xfrm>
            <a:off x="39600" y="360000"/>
            <a:ext cx="9137880" cy="4314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Lla..............mando por ti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Perdi................do pródigo ven.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Lla..............mando por ti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Perdi................do pródigo ven.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0"/>
          <p:cNvSpPr/>
          <p:nvPr/>
        </p:nvSpPr>
        <p:spPr>
          <a:xfrm>
            <a:off x="0" y="0"/>
            <a:ext cx="9137880" cy="5137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400" spc="-1" strike="noStrike">
                <a:solidFill>
                  <a:srgbClr val="ffffff"/>
                </a:solidFill>
                <a:latin typeface="Calibri"/>
                <a:ea typeface="Calibri"/>
              </a:rPr>
              <a:t>Con paciencia y ternura te llaman, ven a él;</a:t>
            </a:r>
            <a:endParaRPr b="0" lang="en-GB" sz="3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400" spc="-1" strike="noStrike">
                <a:solidFill>
                  <a:srgbClr val="ffffff"/>
                </a:solidFill>
                <a:latin typeface="Calibri"/>
                <a:ea typeface="Calibri"/>
              </a:rPr>
              <a:t>Óyele llamando, llamándote a ti;</a:t>
            </a:r>
            <a:endParaRPr b="0" lang="en-GB" sz="3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400" spc="-1" strike="noStrike">
                <a:solidFill>
                  <a:srgbClr val="ffffff"/>
                </a:solidFill>
                <a:latin typeface="Calibri"/>
                <a:ea typeface="Calibri"/>
              </a:rPr>
              <a:t>Mientras él te llama, ven; no seas infiel,</a:t>
            </a:r>
            <a:endParaRPr b="0" lang="en-GB" sz="3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400" spc="-1" strike="noStrike">
                <a:solidFill>
                  <a:srgbClr val="ffffff"/>
                </a:solidFill>
                <a:latin typeface="Calibri"/>
                <a:ea typeface="Calibri"/>
              </a:rPr>
              <a:t>Escucha su voz de amor.</a:t>
            </a:r>
            <a:endParaRPr b="0" lang="en-GB" sz="3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1"/>
          <p:cNvSpPr/>
          <p:nvPr/>
        </p:nvSpPr>
        <p:spPr>
          <a:xfrm>
            <a:off x="39600" y="360000"/>
            <a:ext cx="9137880" cy="4314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Lla..............mando por ti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Perdi................do pródigo ven.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Lla..............mando por ti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Perdi................do pródigo ven.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1"/>
          <p:cNvSpPr/>
          <p:nvPr/>
        </p:nvSpPr>
        <p:spPr>
          <a:xfrm>
            <a:off x="0" y="5040"/>
            <a:ext cx="9137880" cy="5137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300" spc="-1" strike="noStrike">
                <a:solidFill>
                  <a:srgbClr val="ffffff"/>
                </a:solidFill>
                <a:latin typeface="Calibri"/>
                <a:ea typeface="Calibri"/>
              </a:rPr>
              <a:t>De tu Padre en la casa abundancia hay de pan,</a:t>
            </a:r>
            <a:endParaRPr b="0" lang="en-GB" sz="3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300" spc="-1" strike="noStrike">
                <a:solidFill>
                  <a:srgbClr val="ffffff"/>
                </a:solidFill>
                <a:latin typeface="Calibri"/>
                <a:ea typeface="Calibri"/>
              </a:rPr>
              <a:t>Óyele llamando, llamándote a ti;</a:t>
            </a:r>
            <a:endParaRPr b="0" lang="en-GB" sz="3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300" spc="-1" strike="noStrike">
                <a:solidFill>
                  <a:srgbClr val="ffffff"/>
                </a:solidFill>
                <a:latin typeface="Calibri"/>
                <a:ea typeface="Calibri"/>
              </a:rPr>
              <a:t>Ya la mesa está lista, la bienvenida dan,</a:t>
            </a:r>
            <a:endParaRPr b="0" lang="en-GB" sz="3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300" spc="-1" strike="noStrike">
                <a:solidFill>
                  <a:srgbClr val="ffffff"/>
                </a:solidFill>
                <a:latin typeface="Calibri"/>
                <a:ea typeface="Calibri"/>
              </a:rPr>
              <a:t>Escucha su voz de amor.</a:t>
            </a:r>
            <a:endParaRPr b="0" lang="en-GB" sz="33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2"/>
          <p:cNvSpPr/>
          <p:nvPr/>
        </p:nvSpPr>
        <p:spPr>
          <a:xfrm>
            <a:off x="39600" y="360000"/>
            <a:ext cx="9137880" cy="4314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Lla..............mando por ti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Perdi................do pródigo ven.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Lla..............mando por ti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Perdi................do pródigo ven.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09;p10"/>
          <p:cNvSpPr/>
          <p:nvPr/>
        </p:nvSpPr>
        <p:spPr>
          <a:xfrm>
            <a:off x="4939560" y="724320"/>
            <a:ext cx="3830760" cy="368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28" name="Google Shape;110;p10"/>
          <p:cNvSpPr/>
          <p:nvPr/>
        </p:nvSpPr>
        <p:spPr>
          <a:xfrm>
            <a:off x="265680" y="1818720"/>
            <a:ext cx="4039200" cy="1500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142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2022-03-18T12:15:32Z</dcterms:modified>
  <cp:revision>21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