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6400" cy="11196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2640" y="3348360"/>
            <a:ext cx="1076400" cy="11196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9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6600" cy="51382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56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1200" cy="144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252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Un fiel amigo hallé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59600" cy="98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Fade Each Earthly Joy.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Un fiel amigo hallé, mi buen Jesús,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Su amor no perderé, mi buen Jesús,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Si amigos y solaz aquí no encuentro más,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Me ofrece eterna paz mi buen Jesús.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Dichoso yo seré, mi buen Jesús.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É</a:t>
            </a: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 sostendrá mi fe, mi buen Jesús.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É</a:t>
            </a: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 me socorrerá, su brazo cerca está,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Y gracia me dará mi buen Jesús.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El mundo pasará, mi buen Jesús; 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El día final vendrá, mi buen Jesús;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¡Oh, qué placer sin par! Allí, mi Rey mirar,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Su gloria celebrar, mi buen Jesús.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09;p10"/>
          <p:cNvSpPr/>
          <p:nvPr/>
        </p:nvSpPr>
        <p:spPr>
          <a:xfrm>
            <a:off x="4939560" y="724320"/>
            <a:ext cx="3831480" cy="36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5" name="Google Shape;110;p10"/>
          <p:cNvSpPr/>
          <p:nvPr/>
        </p:nvSpPr>
        <p:spPr>
          <a:xfrm>
            <a:off x="265680" y="1818720"/>
            <a:ext cx="4039920" cy="15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2022-03-18T12:31:16Z</dcterms:modified>
  <cp:revision>18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