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920" cy="14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253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Divina Luz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Lux Benigna.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Divina Luz, con tu esplendor benigno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Guarda mi pie;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Densa es la noche y áspero el camino;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Mi guía sé.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Harto distante de mi hogar estoy;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Que al dulce hogar de las alturas voy.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Amargos tiempos hubo en que tu gracia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No supliqué;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 mi valor fiando en la eficacia,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No tuve fe.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Mas hoy deploro aquella ceguedad;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Préstame, ¡oh Luz!, tu grata claridad.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Guiando tú, la noche es esplendente,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cruzaré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El valle, el monte, el risco y el torrente,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Con firme pie;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Hasta que empiece el día a despuntar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entre al abrigo de mi dulce hogar.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5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2022-02-23T19:04:48Z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