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76760" cy="111996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42280" y="3348000"/>
            <a:ext cx="1076760" cy="111996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1976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66960" cy="513864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3604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68880" y="712440"/>
            <a:ext cx="6001560" cy="1445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 255 –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Salvador, mi bien eterno</a:t>
            </a:r>
            <a:endParaRPr b="0" lang="en-GB" sz="40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568880" y="3387960"/>
            <a:ext cx="6159960" cy="982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Close To Thee.</a:t>
            </a:r>
            <a:endParaRPr b="0" lang="en-GB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69;gcf6442e355_0_2"/>
          <p:cNvSpPr/>
          <p:nvPr/>
        </p:nvSpPr>
        <p:spPr>
          <a:xfrm>
            <a:off x="0" y="0"/>
            <a:ext cx="9138960" cy="5138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Salvador, mi bien eterno,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Más que vida para mí;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En mi fatigosa senda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Cerca siempre te halle a ti,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69;gcf6442e355_0_0"/>
          <p:cNvSpPr/>
          <p:nvPr/>
        </p:nvSpPr>
        <p:spPr>
          <a:xfrm>
            <a:off x="0" y="0"/>
            <a:ext cx="9138960" cy="5138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Junto a ti, junto a ti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Junto a ti, junto a ti.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En mi fatigosa senda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Cerca siempre te halle a ti.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69;gcf6442e355_0_1"/>
          <p:cNvSpPr/>
          <p:nvPr/>
        </p:nvSpPr>
        <p:spPr>
          <a:xfrm>
            <a:off x="0" y="0"/>
            <a:ext cx="9138960" cy="5138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No los bienes, no placeres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Ni renombre busco aquí;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En las pruebas, en desdenes,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Cerca siempre te halle a ti,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69;gcf6442e355_0_3"/>
          <p:cNvSpPr/>
          <p:nvPr/>
        </p:nvSpPr>
        <p:spPr>
          <a:xfrm>
            <a:off x="0" y="0"/>
            <a:ext cx="9138960" cy="5138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Junto a ti, junto a ti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Junto a ti, junto a ti.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En las pruebas, en desdenes, 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Cerca siempre te halle a ti.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69;gcf6442e355_0_4"/>
          <p:cNvSpPr/>
          <p:nvPr/>
        </p:nvSpPr>
        <p:spPr>
          <a:xfrm>
            <a:off x="0" y="0"/>
            <a:ext cx="9138960" cy="5138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Yendo por sombrío valle,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En rugiente mar hostil,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Antes y después del trance,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Cerca siempre te halle a ti,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69;gcf6442e355_0_5"/>
          <p:cNvSpPr/>
          <p:nvPr/>
        </p:nvSpPr>
        <p:spPr>
          <a:xfrm>
            <a:off x="0" y="0"/>
            <a:ext cx="9138960" cy="5138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Junto a ti, junto a ti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Junto a ti, junto a ti.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Antes y después del trance,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Cerca siempre te halle a ti.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09;p10"/>
          <p:cNvSpPr/>
          <p:nvPr/>
        </p:nvSpPr>
        <p:spPr>
          <a:xfrm>
            <a:off x="4939560" y="724320"/>
            <a:ext cx="3831840" cy="3690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28" name="Google Shape;110;p10"/>
          <p:cNvSpPr/>
          <p:nvPr/>
        </p:nvSpPr>
        <p:spPr>
          <a:xfrm>
            <a:off x="265680" y="1818720"/>
            <a:ext cx="4040280" cy="1501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84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2022-03-18T11:50:13Z</dcterms:modified>
  <cp:revision>17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