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0323d474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0323d474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0323d474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0323d474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0323d47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0323d47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0323d474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0323d474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0323d474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0323d474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0323d474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0323d474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0323d474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0323d474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30323d474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130323d474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257 -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Templos de Dios sois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Have Ye Received The Holy Ghost.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Templo de Dios sois,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Así está escrito: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Templos de su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Espíritu de verdad.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¿A él le es dada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Libre entrada?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¿Franca es la puerta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 tu voluntad?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Deja entrar, Para morar,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Al Santo Espíritu.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Él ha venido,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Pacto cumplido,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Bendito Espíritu de Dios.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El que perdona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Quiere limpiarte;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Toda la escoria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 tu alma quitar; 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Purificado,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Muerto al pecado,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El Santo Espíritu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podrá entrar.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Deja entrar, Para morar,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Al Santo Espíritu.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Él ha venido,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Pacto cumplido,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Bendito Espíritu de Dios.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¡Oh! Peregrino,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En el desierto,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Entra en la tierra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 leche y miel; 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Santificado,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 Dios llenado,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Guiado serás por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su Espíritu fiel.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Deja entrar, Para morar,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Al Santo Espíritu.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Él ha venido,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Pacto cumplido,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Bendito Espíritu de Dios.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