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 Slab"/>
      <p:regular r:id="rId16"/>
      <p:bold r:id="rId17"/>
    </p:embeddedFon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bold.fntdata"/><Relationship Id="rId16" Type="http://schemas.openxmlformats.org/officeDocument/2006/relationships/font" Target="fonts/RobotoSlab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30323d4743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130323d4743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30323d4743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130323d4743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30323d4743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130323d4743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30323d4743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130323d4743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30323d4743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130323d4743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30323d4743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130323d4743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30323d4743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130323d4743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Himno de Gloria Nº 259 - 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Guarda el contacto</a:t>
            </a:r>
            <a:endParaRPr sz="3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Keep In Touch With Touch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¿Quieres sobre el mundo ser un vencedor?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¿Quieres tú cantar aún cuando hay dolor?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¿Quieres ser alegre cual fiel luchador?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Guarda el contacto con el Salvador.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9450" y="759175"/>
            <a:ext cx="9065100" cy="43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Guarda el contacto con el Salvador,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Luego las tinieblas no te cubrirán;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Por la senda alegre tú caminarás,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A causa del contacto con el Salvador.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En el mundo hay muchos, tristes en pecar, Cuyos corazones lloran de pesar;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Dales el mensaje, no hay que callar,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Con Dios el contacto debes de guardar.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9450" y="759175"/>
            <a:ext cx="9065100" cy="43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Guarda el contacto con el Salvador,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Luego las tinieblas no te cubrirán;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Por la senda alegre tú caminarás,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A causa del contacto con el Salvador.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¿Quieres tú con Dios la comunión tener?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¿Y su gloria siempre en ti permanecer?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¿Que el mundo a Cristo pueda en ti hoy ver? Guarda el contacto con el Supremo Ser.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9450" y="759175"/>
            <a:ext cx="9065100" cy="43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Guarda el contacto con el Salvador,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Luego las tinieblas no te cubrirán;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Por la senda alegre tú caminarás,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A causa del contacto con el Salvador.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4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Deja que el Espíritu implante en ti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La humildad de Cristo y su santo amor;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Ora siempre y vela, que Jesús vendrá;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Guarda el contacto con el Salvador.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39450" y="759175"/>
            <a:ext cx="9065100" cy="43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Guarda el contacto con el Salvador,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Luego las tinieblas no te cubrirán;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Por la senda alegre tú caminarás,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A causa del contacto con el Salvador.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2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