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30323d4743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30323d4743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30323d4743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130323d4743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30323d4743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130323d4743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30323d4743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130323d4743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30323d4743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130323d4743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30323d4743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130323d4743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30323d4743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130323d4743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Himno de Gloria Nº 261 - 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Cristo te llama</a:t>
            </a:r>
            <a:endParaRPr sz="3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Jesus is Calling.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te llama a ti, pecador,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Te llama a ti con tierna voz;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Deja tus culpas y ven al Señor,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te llama a ti.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te llama, te llama a ti,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te llama, ¡oh, ven sin tardar!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te espera a ti, pecador,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te llama a ti.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Deja las sendas del mundo traidor,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Ven a Jesús, te llama a ti;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te puede salvar y guardar,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te llama a ti.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te llama, te llama a ti,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te llama, ¡oh, ven sin tardar!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te espera a ti, pecador,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te llama a ti.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glorioso vendrá con poder;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¿Listo estarás a  ver  a  tu  Juez?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El con su sangre te puede lavar.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te llama a ti.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te llama, te llama a ti,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te llama, ¡oh, ven sin tardar!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te espera a ti, pecador,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te llama a ti.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Voz compasiva de Cristo Jesús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Te llama hoy con santo amor;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Ven a la fuente, recibe perdón,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te llama a ti.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te llama, te llama a ti,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te llama, ¡oh, ven sin tardar!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te espera a ti, pecador,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te llama a ti.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2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