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0323d474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30323d474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ead671af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3ead671a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ead671af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3ead671af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ead671af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3ead671af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ead671af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3ead671af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203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 262 -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l que ha de venir,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vendrá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Christ Returneth.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Al rayar el alba tal vez venga Cristo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Con aclamación y con voz de arcángel;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Levanta los muertos, transforma los vivos, 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A los suyos él viene a llevar.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</a:t>
            </a: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¿Hasta cuándo? Señor Jesús,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¿Hasta cuándo vendrás?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viene, aleluya, aleluya, amén; Aleluya, amén.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Quizás él vendrá cuando el día fenezca,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Quizás en la noche su gloria aparezca;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¡Valor, pues!, ¡hermanos!, y estemos de espera,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400">
                <a:latin typeface="Calibri"/>
                <a:ea typeface="Calibri"/>
                <a:cs typeface="Calibri"/>
                <a:sym typeface="Calibri"/>
              </a:rPr>
              <a:t>A los suyos él viene a llevar.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¿Hasta cuándo? Señor Jesús,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¿Hasta cuándo vendrás?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viene, aleluya, aleluya, amén; Aleluya, amén.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Su magnificencia y gloria veremos,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El mundo, el pecado, hermanos, dejemos, Así, con gran gozo, le recibiremos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Cuando Cristo nos viene a llevar.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 2: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El que ha de venir vendrá,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Y no tardará.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Viene presto, aleluya, aleluya, amén; Aleluya, amén.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