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ead671af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ead671af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ead671af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ead671af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ead671af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ead671af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ead671af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ead671af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ead671af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ead671af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ead671af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ead671af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0323d474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0323d474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5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263 -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¡V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iene, viene!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Is it The Crowning Day?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 día mi Señor viene, viene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yo veré a mi Rey,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él por siempre estaré,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Jamás yo le dejaré.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¡Viene!, ¡oh día sin igual! Vendrá en las nubes,  bien lo sé,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Así vendrá tal cual se fue;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Ha de venir mi Rey.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Por su Iglesia fiel, viene, viene,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él la llevará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las mansiones allá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él fue a preparar.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¡Viene!, ¡oh día sin igual! Vendrá en las nubes,  bien lo sé,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Así vendrá tal cual se fue;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Ha de venir mi Rey.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¿De qué más temeré?; viene, viene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Salvador y Rey,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Yo a su lado iré,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él siempre reinaré.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¡Viene!, ¡oh día sin igual! Vendrá en las nubes,  bien lo sé,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Así vendrá tal cual se fue;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Ha de venir mi Rey.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Esta palabra es fiel, viene, viene;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¿Y si te hallas tú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los que quedan atrás?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¡Qué triste te sentirás!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¡Viene!, ¡oh día sin igual! Vendrá en las nubes,  bien lo sé,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Así vendrá tal cual se fue;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¡Viene! ¡Viene!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Ha de venir mi Rey.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