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5143500" cx="9144000"/>
  <p:notesSz cx="6858000" cy="9144000"/>
  <p:embeddedFontLst>
    <p:embeddedFont>
      <p:font typeface="Roboto Slab"/>
      <p:regular r:id="rId18"/>
      <p:bold r:id="rId19"/>
    </p:embeddedFont>
    <p:embeddedFont>
      <p:font typeface="Roboto"/>
      <p:regular r:id="rId20"/>
      <p:bold r:id="rId21"/>
      <p:italic r:id="rId22"/>
      <p:boldItalic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regular.fntdata"/><Relationship Id="rId11" Type="http://schemas.openxmlformats.org/officeDocument/2006/relationships/slide" Target="slides/slide6.xml"/><Relationship Id="rId22" Type="http://schemas.openxmlformats.org/officeDocument/2006/relationships/font" Target="fonts/Roboto-italic.fntdata"/><Relationship Id="rId10" Type="http://schemas.openxmlformats.org/officeDocument/2006/relationships/slide" Target="slides/slide5.xml"/><Relationship Id="rId21" Type="http://schemas.openxmlformats.org/officeDocument/2006/relationships/font" Target="fonts/Roboto-bold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23" Type="http://schemas.openxmlformats.org/officeDocument/2006/relationships/font" Target="fonts/Roboto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RobotoSlab-bold.fntdata"/><Relationship Id="rId6" Type="http://schemas.openxmlformats.org/officeDocument/2006/relationships/slide" Target="slides/slide1.xml"/><Relationship Id="rId18" Type="http://schemas.openxmlformats.org/officeDocument/2006/relationships/font" Target="fonts/RobotoSlab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" name="Google Shape;6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" name="Google Shape;6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13ead671af3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g13ead671af3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13ead671af3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" name="Google Shape;77;g13ead671af3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3ead671af3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g13ead671af3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13ead671af3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" name="Google Shape;87;g13ead671af3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13ead671af3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" name="Google Shape;92;g13ead671af3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13ead671af3_0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" name="Google Shape;97;g13ead671af3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13ead671af3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2" name="Google Shape;102;g13ead671af3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13ead671af3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7" name="Google Shape;107;g13ead671af3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13ead671af3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2" name="Google Shape;112;g13ead671af3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7" name="Google Shape;11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524800" y="672606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2"/>
          <p:cNvSpPr/>
          <p:nvPr/>
        </p:nvSpPr>
        <p:spPr>
          <a:xfrm rot="10800000">
            <a:off x="6537563" y="33429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12" name="Google Shape;12;p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" name="Google Shape;21;p4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4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23" name="Google Shape;23;p4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24" name="Google Shape;24;p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Google Shape;27;p5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" name="Google Shape;28;p5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Google Shape;31;p6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" name="Google Shape;32;p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Google Shape;36;p7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" name="Google Shape;37;p7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3" name="Google Shape;43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9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" name="Google Shape;46;p9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7" name="Google Shape;47;p9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1" name="Google Shape;51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11"/>
          <p:cNvSpPr txBox="1"/>
          <p:nvPr>
            <p:ph hasCustomPrompt="1"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11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rina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/>
          <p:nvPr>
            <p:ph type="ctrTitle"/>
          </p:nvPr>
        </p:nvSpPr>
        <p:spPr>
          <a:xfrm>
            <a:off x="1427375" y="791675"/>
            <a:ext cx="6382800" cy="151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Himno de Gloria Nº 264 - 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Tu cosecha, ¿cuál será?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13"/>
          <p:cNvSpPr txBox="1"/>
          <p:nvPr>
            <p:ph idx="1" type="subTitle"/>
          </p:nvPr>
        </p:nvSpPr>
        <p:spPr>
          <a:xfrm>
            <a:off x="1727075" y="3388025"/>
            <a:ext cx="5783400" cy="98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Melodía original en inglés: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Life Harvest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/>
          <p:nvPr>
            <p:ph type="title"/>
          </p:nvPr>
        </p:nvSpPr>
        <p:spPr>
          <a:xfrm>
            <a:off x="0" y="361525"/>
            <a:ext cx="9144000" cy="420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000">
                <a:latin typeface="Calibri"/>
                <a:ea typeface="Calibri"/>
                <a:cs typeface="Calibri"/>
                <a:sym typeface="Calibri"/>
              </a:rPr>
              <a:t>1</a:t>
            </a:r>
            <a:endParaRPr b="1"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El dia de segar vendrá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A todo hombre aquí;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Y la semilla que sembró,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Cosecha le dará.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>
            <p:ph type="title"/>
          </p:nvPr>
        </p:nvSpPr>
        <p:spPr>
          <a:xfrm>
            <a:off x="39450" y="759175"/>
            <a:ext cx="9065100" cy="438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1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Lo que siembres aquí,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Segarás más allá,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Fuere bueno o fuere malo.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La cosecha vendrá,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Lo ha dicho el Señor;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La cosecha tuya, ¿cuál será?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type="title"/>
          </p:nvPr>
        </p:nvSpPr>
        <p:spPr>
          <a:xfrm>
            <a:off x="0" y="361525"/>
            <a:ext cx="9144000" cy="420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000">
                <a:latin typeface="Calibri"/>
                <a:ea typeface="Calibri"/>
                <a:cs typeface="Calibri"/>
                <a:sym typeface="Calibri"/>
              </a:rPr>
              <a:t>2</a:t>
            </a:r>
            <a:endParaRPr b="1"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Si tu semilla es carnal,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De gusto terrenal;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La tal produce corrupción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Y muerte eternal.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>
            <p:ph type="title"/>
          </p:nvPr>
        </p:nvSpPr>
        <p:spPr>
          <a:xfrm>
            <a:off x="39450" y="759175"/>
            <a:ext cx="9065100" cy="438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1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Lo que siembres aquí,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Segarás más allá,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Fuere bueno o fuere malo.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La cosecha vendrá,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Lo ha dicho el Señor;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La cosecha tuya, ¿cuál será?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type="title"/>
          </p:nvPr>
        </p:nvSpPr>
        <p:spPr>
          <a:xfrm>
            <a:off x="0" y="361525"/>
            <a:ext cx="9144000" cy="420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000">
                <a:latin typeface="Calibri"/>
                <a:ea typeface="Calibri"/>
                <a:cs typeface="Calibri"/>
                <a:sym typeface="Calibri"/>
              </a:rPr>
              <a:t>3</a:t>
            </a:r>
            <a:endParaRPr b="1"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¿Por qué hoy la maldad sembrar,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Los vicios y pasión?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En esta vida hay que segar,Y eterna perdición</a:t>
            </a: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.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9"/>
          <p:cNvSpPr txBox="1"/>
          <p:nvPr>
            <p:ph type="title"/>
          </p:nvPr>
        </p:nvSpPr>
        <p:spPr>
          <a:xfrm>
            <a:off x="39450" y="759175"/>
            <a:ext cx="9065100" cy="438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1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Lo que siembres aquí,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Segarás más allá,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Fuere bueno o fuere malo.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La cosecha vendrá,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Lo ha dicho el Señor;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La cosecha tuya, ¿cuál será?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0"/>
          <p:cNvSpPr txBox="1"/>
          <p:nvPr>
            <p:ph type="title"/>
          </p:nvPr>
        </p:nvSpPr>
        <p:spPr>
          <a:xfrm>
            <a:off x="0" y="361525"/>
            <a:ext cx="9144000" cy="420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000">
                <a:latin typeface="Calibri"/>
                <a:ea typeface="Calibri"/>
                <a:cs typeface="Calibri"/>
                <a:sym typeface="Calibri"/>
              </a:rPr>
              <a:t>4</a:t>
            </a:r>
            <a:endParaRPr b="1"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¿Por qué hoy la maldad sembrar,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Los vicios y pasión?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En esta vida hay que segar,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Y eterna perdición.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1"/>
          <p:cNvSpPr txBox="1"/>
          <p:nvPr>
            <p:ph type="title"/>
          </p:nvPr>
        </p:nvSpPr>
        <p:spPr>
          <a:xfrm>
            <a:off x="39450" y="759175"/>
            <a:ext cx="9065100" cy="438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1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Lo que siembres aquí,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Segarás más allá,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Fuere bueno o fuere malo.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La cosecha vendrá,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Lo ha dicho el Señor;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La cosecha tuya, ¿cuál será?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0" y="361525"/>
            <a:ext cx="9144000" cy="420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000">
                <a:latin typeface="Calibri"/>
                <a:ea typeface="Calibri"/>
                <a:cs typeface="Calibri"/>
                <a:sym typeface="Calibri"/>
              </a:rPr>
              <a:t>5</a:t>
            </a:r>
            <a:endParaRPr b="1"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Si tu semilla es redención,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Por fe en el Señor,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La tal produce salvación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Y eternal amor</a:t>
            </a: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.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/>
          <p:nvPr>
            <p:ph type="title"/>
          </p:nvPr>
        </p:nvSpPr>
        <p:spPr>
          <a:xfrm>
            <a:off x="39450" y="759175"/>
            <a:ext cx="9065100" cy="438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1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Lo que siembres aquí,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Segarás más allá,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Fuere bueno o fuere malo.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La cosecha vendrá,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Lo ha dicho el Señor;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La cosecha tuya, ¿cuál será?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Si desea obtener otras letras de canciones del  himnario “Himnos de Gloria y Triunfo” por favor diríjase a nuestra página web 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https://himnosdegloria.com/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24"/>
          <p:cNvSpPr txBox="1"/>
          <p:nvPr>
            <p:ph type="title"/>
          </p:nvPr>
        </p:nvSpPr>
        <p:spPr>
          <a:xfrm>
            <a:off x="265500" y="1818600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Bendiciones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