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ead671af3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3ead671af3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3ead671af3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3ead671af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ead671af3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3ead671af3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ead671af3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3ead671af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ead671af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3ead671af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3ead671af3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3ead671af3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ead671af3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3ead671af3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51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 265 -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Más allá el día viene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In the Golden By and By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Más allá……….el día viene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que luchas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……….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ya no habrá;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Los afanes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……….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cuidados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De este mundo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……….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cesarán.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Más allá………no habrá más llanto,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Sino  notas……….de loor;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Más allá……….un día alegre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Que por siempre……….ha de durar.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¿Qué será.........estar con Cristo?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Escuchar............su dulce voz;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Ver su rostro............tan brillante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Y andar…..de él en pos.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Más allá………no habrá más llanto,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Sino  notas……….de loor;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Más allá……….un día alegre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Que por siempre……….ha de durar.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Con  Jesús……….por guía siempre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El camino……….seguiré,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Con confianza............plena y dulce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Que al cielo……….llegaré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Más allá………no habrá más llanto,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Sino  notas……….de loor;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Más allá……….un día alegre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Que por siempre……….ha de durar.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Listo estoy............por pura gracia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A escuchar............su voz de amor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Que me llama........... a su lado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A vivir...........en su fulgor.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Más allá………no habrá más llanto,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Sino  notas……….de loor;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Más allá……….un día alegre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Que por siempre……….ha de durar.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