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 Slab"/>
      <p:regular r:id="rId14"/>
      <p:bold r:id="rId15"/>
    </p:embeddedFon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Slab-bold.fntdata"/><Relationship Id="rId14" Type="http://schemas.openxmlformats.org/officeDocument/2006/relationships/font" Target="fonts/RobotoSlab-regular.fntdata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4cef232454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14cef232454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c2e6aeb3fc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1c2e6aeb3fc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4d92b9c67e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14d92b9c67e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c2e6aeb3fc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1c2e6aeb3fc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c2e6aeb3f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1c2e6aeb3f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4cef232454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14cef232454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Himno de Gloria Nº 266 - 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Tira la soga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Cleansing For Me.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Por sus pecados está el pecador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Cual pobre náufrago sin salvador;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Triste es su suerte que se hunde en el mar.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Se esfuerza, se cansa, no puede ya más.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Tira la soga al que se ahoga,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Antes que se hunda en el mar,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Ve su peligro, muere sin Cristo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Y no se puede salvar.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Tira la soga, ¿por qué vacilar?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Pronto se pierde un alma inmortal.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Ve ya se hunde por última vez,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Asióse la soga y salvo ya es.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Tira la soga al que se ahoga,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Antes que se hunda en el mar,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Ve su peligro, muere sin Cristo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Y no se puede salvar.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El poderoso evangelio de Dios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Soga es al náufrago de salvación;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Cristo le puede salvar si, por fe,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Se entrega en sus brazos confiándose a él.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Tira la soga al que se ahoga,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Antes que se hunda en el mar,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Ve su peligro, muere sin Cristo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Y no se puede salvar</a:t>
            </a: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