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9408941ed14583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f9408941ed14583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9408941ed1458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f9408941ed1458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9408941ed1458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f9408941ed1458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9408941ed14583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f9408941ed1458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ead671af3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ead671af3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51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267 -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cerca de Cristo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Sweeter every day.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De Cristo cada día quiero  yo más cerca estar,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El es mi Rey amable, mi precioso Salvador;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No puedo en todo el mundo amigo cual Jesús hallar,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Quien maravillas hace y prodígios sin cesar.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Jamás........podrán contarme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De Cristo la mitad;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De su........amor divino,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Su poder y majestad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Ya miro cerca el día del regreso del Señor,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yo, con muchos santos, al encuentro sin igual, Iremos a las nubes alabando con fervor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A Cristo el Rey glorioso, cuyo reino es eternal.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Jamás........podrán contarme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De Cristo la mitad;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De su........amor divino,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Su poder y majestad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cuando estemos salvos en su reino celestial, Jamás nos cansaremos de servir al Salvador;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¡Gozosos alzaremos nuestro cántico triunfal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de arpas mil los ecos subirán en su loor!</a:t>
            </a: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Jamás........podrán contarme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De Cristo la mitad;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De su........amor divino,</a:t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100">
                <a:latin typeface="Calibri"/>
                <a:ea typeface="Calibri"/>
                <a:cs typeface="Calibri"/>
                <a:sym typeface="Calibri"/>
              </a:rPr>
              <a:t>Su poder y majestad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