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 Slab"/>
      <p:regular r:id="rId12"/>
      <p:bold r:id="rId13"/>
    </p:embeddedFon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Slab-bold.fntdata"/><Relationship Id="rId12" Type="http://schemas.openxmlformats.org/officeDocument/2006/relationships/font" Target="fonts/RobotoSlab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9408941ed14583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f9408941ed14583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9408941ed14583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f9408941ed14583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9408941ed14583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f9408941ed14583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201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Himno de Gloria Nº 268 -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Cristo, el Hijo del 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 sz="4200">
                <a:latin typeface="Calibri"/>
                <a:ea typeface="Calibri"/>
                <a:cs typeface="Calibri"/>
                <a:sym typeface="Calibri"/>
              </a:rPr>
              <a:t>santo Dios</a:t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Wonderful Words of Life.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Cristo, el Hijo del santo Dios,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Hizo la salvación,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Padeciendo la muerte atroz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Por nuestra redención.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Por su sangre pura, por su muerte dura,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//Sólo Jesús, sólo Jesús hizo la salvación.//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¡Oh, qué gracia nos reveló!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¡Célebre Salvador!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Compasión y bondad mostró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A todo pecador.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Para los dolientes, que le son creyentes, 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//Sólo Jesús, sólo Jesús hizo la salvación.//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Ni las lágrimas ni el dolor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Pueden la paz ganar,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Nuestro mérito es sin valor,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No nos podrá salvar.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Sin ayuda nuestra, por su propia diestra, 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//Sólo Jesús, sólo Jesús hizo la salvación.//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36152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Pues confiando en Cristo ya,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Nuestro es el perdón,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Nuestro Padre es Jehová,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Hijos de su adopción.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Su favor tenemos, siempre cantaremos: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//Sólo Jesús, sólo Jesús hizo la salvación.//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8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