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f9408941ed14583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f9408941ed14583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9408941ed14583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f9408941ed14583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9408941ed14583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f9408941ed14583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f9408941ed14583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f9408941ed14583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f9408941ed14583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f9408941ed14583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f9408941ed14583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f9408941ed14583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f9408941ed14583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f9408941ed14583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</a:t>
            </a: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69</a:t>
            </a: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En la sangre virtuosa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Cleansing For Me</a:t>
            </a: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6152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En la sangre virtuosa vertida por mí,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Señor, lávame, Señor, lávame;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De pecado te ruego me libres a mí,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Señor, lávame, Señor, lávame.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0" y="36152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Fue triste la senda en que persistí, Constante derrota en ella sufrí;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Por cuanto en tu grande poder no creí; Señor, lávame, Señor, lávame.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6152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De pecado que tanto pesar me causó, Señor, límpiame, Señor, límpiame;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Con sangre preciosa que por mí fluyó, Señor, límpiame, Señor, límpiame;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0" y="36152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Señor, tu promesa me atrevo a creer, Me mandas venir y me has de atender; No más el pecado me ha de vencer; Señor, límpiame, Señor, límpiame.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6152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De pasiones que causan al alma dolor, Señor, líbrame, Señor, líbrame;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De envidia, calumnia, enojo o rencor, Señor, líbrame, Señor, líbrame.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0" y="36152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Señor, aunque siento que es débil mi fe, Confío en tu gracia y no temeré;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Tú has prometido “no te dejaré”,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Señor, líbrame, Señor,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 líbrame.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6152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Del cuidado de lo que la gente dirá, Señor, guárdame, Señor, guárdame;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Del temor de hablar, de cantar u orar, Señor, guárdame, Señor guárdame.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0" y="36152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Señor, hazme fuerte en tu amor y poder,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Que sepa el  mundo que tuyo  es  mi ser;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Y  para que  pueda  en todo  vencer,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Señor, guárdame, Señor guárdame.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