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Roboto Slab"/>
      <p:regular r:id="rId20"/>
      <p:bold r:id="rId21"/>
    </p:embeddedFont>
    <p:embeddedFont>
      <p:font typeface="Roboto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Slab-regular.fntdata"/><Relationship Id="rId22" Type="http://schemas.openxmlformats.org/officeDocument/2006/relationships/font" Target="fonts/Roboto-regular.fntdata"/><Relationship Id="rId21" Type="http://schemas.openxmlformats.org/officeDocument/2006/relationships/font" Target="fonts/RobotoSlab-bold.fntdata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f9408941ed14583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f9408941ed14583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9408941ed14583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f9408941ed14583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9408941ed14583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f9408941ed14583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f9408941ed14583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f9408941ed14583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f9408941ed14583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f9408941ed14583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f9408941ed14583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f9408941ed14583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f9408941ed14583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f9408941ed14583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f9408941ed14583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f9408941ed14583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f9408941ed14583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f9408941ed14583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f9408941ed14583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gf9408941ed14583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3ead671af3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g13ead671af3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270 -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Solo Jesús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Only Jesus.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En Jesucristo tan sólo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Gracia tendrás, pecador;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¡Nadie de polo a polo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Es como el Salvador!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Sólo Jesús, sólo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Salvarte puede; ¡sí, sólo Jesús!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Sólo Jesús, sólo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Salvarte puede; ¡sí, sólo Jesús!</a:t>
            </a:r>
            <a:endParaRPr b="1" sz="5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Los que en Cristo creyeron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Gozan de plena salud: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Paz y perdón recibieron;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¡Grande es su multitud!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Sólo Jesús, sólo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Salvarte puede; ¡sí, sólo Jesús!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Sólo Jesús, sólo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Salvarte puede; ¡sí, sólo Jesús!</a:t>
            </a:r>
            <a:endParaRPr b="1" sz="5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¿Quieres salvar a tu alma?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¿Quieres tener el perdón?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Ven a Jesús, él te llama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Y obtendrás salvación.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Sólo Jesús, sólo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Salvarte puede; ¡sí, sólo Jesús!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Sólo Jesús, sólo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Salvarte puede; ¡sí, sólo Jesús!</a:t>
            </a:r>
            <a:endParaRPr b="1" sz="5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Ana, José y María,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Todos creyeron en él: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Ángeles cantan su gloria,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¡Grande es Emmanuel!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Sólo Jesús, sólo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Salvarte puede; ¡sí, sólo Jesús!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Sólo Jesús, sólo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Salvarte puede; ¡sí, sólo Jesús!</a:t>
            </a:r>
            <a:endParaRPr b="1" sz="5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5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Pedro, Andrés y Santiago,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Leví y Lucas también;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Vienen de lejos los magos;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Todos al Ungido creen.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Sólo Jesús, sólo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Salvarte puede; ¡sí, sólo Jesús!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Sólo Jesús, sólo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Salvarte puede; ¡sí, sólo Jesús!</a:t>
            </a:r>
            <a:endParaRPr b="1" sz="5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6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¡Abre tu puerta cerrada!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¡Toca el buen Salvador!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Él solicita entrada,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¿Cuándo será, pecador?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Sólo Jesús, sólo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Salvarte puede; ¡sí, sólo Jesús!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Sólo Jesús, sólo Jesús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Salvarte puede; ¡sí, sólo Jesús!</a:t>
            </a:r>
            <a:endParaRPr b="1" sz="5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6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