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cedea829f8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cedea829f8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cedea829f8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cedea829f8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cedea829f8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cedea829f8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cedea829f8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cedea829f8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cedea829f8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cedea829f8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cedea829f8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1cedea829f8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c2e6aeb3fc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1c2e6aeb3f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27</a:t>
            </a: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A la lucha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Dwelling in Beulah Land.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Ya las huestes se aprestan para la batalla,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Es Jesús el capitán que a todos nos guiará,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Y con él a la cabeza no hay que vacilar,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De seguro al triunfo nos llevará.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Yo quiero estar con Cristo en lo rudo de la lid, 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Yo quiero siempre listo, valiente, combatir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Hasta que en gloria pueda verle, mi carrera al terminar;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Y vida eterna con él gozar.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Las legiones de Jesús, de triunfo en triunfo avanzan,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¿No las ves con qué valor combaten contra el mal?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¿Puedes tú quedar dormido o indiferente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Cuando otros luchan sin descansar?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Yo quiero estar con Cristo en lo rudo de la lid, 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Yo quiero siempre listo, valiente, combatir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Hasta que en gloria pueda verle, mi carrera al terminar;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Y vida eterna con él gozar.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Date prisa, no vaciles, él te necesita;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Si amas a Jesús, también a otros amarás,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Y si andan en las sendas de la iniquidad,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A los pies de Cristo los llevarás</a:t>
            </a: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Yo quiero estar con Cristo en lo rudo de la lid, 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Yo quiero siempre listo, valiente, combatir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Hasta que en gloria pueda verle, mi carrera al terminar;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Y vida eterna con él gozar.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Es la mies muy grande y los obreros son muy pocos;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Desde hoy mi Salvador hallarme él podrá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Trabajando en su mies en busca de las almas 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Y con su poder él me sostendrá</a:t>
            </a: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Yo quiero estar con Cristo en lo rudo de la lid, 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Yo quiero siempre listo, valiente, combatir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Hasta que en gloria pueda verle, mi carrera al terminar;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Y vida eterna con él gozar.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