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cedea829f8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cedea829f8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cedea829f8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cedea829f8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cedea829f8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cedea829f8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cedea829f8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cedea829f8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cedea829f8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cedea829f8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cedea829f8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cedea829f8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cedea829f8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cedea829f8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272 -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Dios vive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Beautiful isle.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Do luzca el sol lo hay siempre;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Do moren aves lo hay;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No sigan tus lamentos;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Dios vive y sobra el ¡Ay!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¡Vedla! ¡Vedla!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La ínsula riente de ¡Espera!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Patria del bien, mejorado Edén,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Célica primavera.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Prolónguense los días;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Sus faenas tienen fin;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Adquiere fuerza el alma,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Se aleja de lo ruin.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¡Vedla! ¡Vedla!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La ínsula riente de ¡Espera!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Patria del bien, mejorado Edén,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Célica primavera.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Se siente menos carga;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Se mira el porvenir;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Las nubes se levantan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Y todo es revivir</a:t>
            </a: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¡Vedla! ¡Vedla!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La ínsula riente de ¡Espera!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Patria del bien, mejorado Edén,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Célica primavera.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Allí no habrá más sombra;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El rostro brillará,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Del Cordero que alumbra,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Y el sol se apagará.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¡Vedla! ¡Vedla!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La ínsula riente de ¡Espera!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Patria del bien, mejorado Edén,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Célica primavera.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