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Roboto Slab"/>
      <p:regular r:id="rId16"/>
      <p:bold r:id="rId17"/>
    </p:embeddedFont>
    <p:embeddedFont>
      <p:font typeface="Roboto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font" Target="fonts/Roboto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Slab-bold.fntdata"/><Relationship Id="rId16" Type="http://schemas.openxmlformats.org/officeDocument/2006/relationships/font" Target="fonts/RobotoSlab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.fntdata"/><Relationship Id="rId6" Type="http://schemas.openxmlformats.org/officeDocument/2006/relationships/slide" Target="slides/slide1.xml"/><Relationship Id="rId18" Type="http://schemas.openxmlformats.org/officeDocument/2006/relationships/font" Target="fonts/Roboto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14cef232454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g14cef232454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cedea829f8_1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1cedea829f8_1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1cedea829f8_1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1cedea829f8_1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cedea829f8_1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1cedea829f8_1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cedea829f8_1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g1cedea829f8_1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cedea829f8_1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g1cedea829f8_1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cedea829f8_1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g1cedea829f8_1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1cedea829f8_1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g1cedea829f8_1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427375" y="791675"/>
            <a:ext cx="6382800" cy="1311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Himno de Gloria Nº 273 - 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Mi Pastor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727075" y="3388025"/>
            <a:ext cx="5783400" cy="9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Melodía original en inglés:</a:t>
            </a:r>
            <a:endParaRPr b="1" sz="2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1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Un corderito débil soy,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Mas cerca del Pastor estoy,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//su seno a todos da lugar,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Conmigo tú podrás estar.//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2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Jesús se llama mi Pastor,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De quien disfruto tal amor,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//El cuida mucho a su grey,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Pues él también es nuestro Rey.//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3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Recuerdo yo mi perdición,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Estuve en otra condición,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//Mas el Pastor me encontró,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Me rescató y paz me dio.//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4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¡Oh, cuán benigno es, y ved!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En pastos verdes yo yacer,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//El agua fresca me dará,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Ninguna gracia faltará.//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5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Si pasos inciertos doy,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Me dice: “Yo contigo estoy”;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//Conoce mi camino él,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Promete serme Guía fiel!//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6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Aun cuando haya lobos mil,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El corderito en su redil,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//No teme, porque su Pastor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Los ahuyenta con valor.//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6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Aun cuando haya lobos mil,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El corderito en su redil,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//No teme, porque su Pastor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Los ahuyenta con valor.//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1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7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¿Y cómo no he de cantar?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¡Si mucho más he de gozar!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//Al cielo pronto yo iré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Y con Jesús descansaré./</a:t>
            </a: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/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22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