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cedea829f8_1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cedea829f8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cedea829f8_1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cedea829f8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cedea829f8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cedea829f8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cedea829f8_1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cedea829f8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cedea829f8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cedea829f8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274 -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En mi alma hay dulce paz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Since His love came Shining Through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En oscuridad sin Jesús me vi,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Con mil penas y gran dolor;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Mas Jesús llamó, ven, sí, ven a mí,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Quiero ser tu Salvador.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En mi alma hay dulce paz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Desde que vine a Jesús;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No hay noche nunca, sino paz y gozo, Desde que vivo en su luz.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las grandes olas de la maldad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Yo llevado fui más y más;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Sin tener piloto en la tempestad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Hasta ver al buen Jesús</a:t>
            </a: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En mi alma hay dulce paz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Desde que vine a Jesús;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No hay noche nunca, sino paz y gozo, Desde que vivo en su luz.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¿En la ruda lid combatido estás,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Sin amigo y sin solaz?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¡Oh, no llores más!, sino ve la faz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 tu amigo, es Jesús</a:t>
            </a: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En mi alma hay dulce paz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Desde que vine a Jesús;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No hay noche nunca, sino paz y gozo, Desde que vivo en su luz</a:t>
            </a: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