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cedea829f8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cedea829f8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cedea829f8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cedea829f8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edea829f8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cedea829f8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edea829f8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cedea829f8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edea829f8_1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cedea829f8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cedea829f8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cedea829f8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edea829f8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cedea829f8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cedea829f8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1cedea829f8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275 -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Por la sangre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With His Dear and Loving Care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el mundo brilla luz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Desde que murió Jesús,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nosotros en la cruz,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Calvario;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Los pecados él llevó,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 la culpa nos libró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Con la sangre que manó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Somos redimidos, sí,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carmesí: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de Jesús, del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Antes todo fue temor,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Mas ahora es amor,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Porque comprendí el valor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Yo viví en perdición,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Hoy poseo salvación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grande redención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Somos redimidos, sí,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carmesí: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de Jesús, del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¿Eres grande pecador?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¡He aquí tu Salvador!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Tema del predicador: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El Calvario.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Salvación a cada cual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Que padece por su mal;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Dios ofrece gracia tal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Somos redimidos, sí,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carmesí: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sangre, por la sangre,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Por la sangre de Jesús, del Calvario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