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embeddedFontLst>
    <p:embeddedFont>
      <p:font typeface="Roboto Slab"/>
      <p:regular r:id="rId16"/>
      <p:bold r:id="rId17"/>
    </p:embeddedFont>
    <p:embeddedFont>
      <p:font typeface="Roboto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schemas.openxmlformats.org/officeDocument/2006/relationships/font" Target="fonts/Roboto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RobotoSlab-bold.fntdata"/><Relationship Id="rId16" Type="http://schemas.openxmlformats.org/officeDocument/2006/relationships/font" Target="fonts/RobotoSlab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bold.fntdata"/><Relationship Id="rId6" Type="http://schemas.openxmlformats.org/officeDocument/2006/relationships/slide" Target="slides/slide1.xml"/><Relationship Id="rId18" Type="http://schemas.openxmlformats.org/officeDocument/2006/relationships/font" Target="fonts/Roboto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" name="Google Shape;6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14cef232454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g14cef232454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1d6babb237c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g1d6babb237c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1d6babb237c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g1d6babb237c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d6babb237c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1d6babb237c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1d6babb237c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g1d6babb237c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1d6babb237c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g1d6babb237c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1d6babb237c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g1d6babb237c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1cedea829f8_1_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" name="Google Shape;102;g1cedea829f8_1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" name="Google Shape;10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" name="Google Shape;21;p4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4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23" name="Google Shape;23;p4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24" name="Google Shape;24;p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Google Shape;27;p5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" name="Google Shape;28;p5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Google Shape;31;p6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Google Shape;36;p7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" name="Google Shape;37;p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3" name="Google Shape;43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9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9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7" name="Google Shape;47;p9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1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/>
          <p:nvPr>
            <p:ph type="ctrTitle"/>
          </p:nvPr>
        </p:nvSpPr>
        <p:spPr>
          <a:xfrm>
            <a:off x="1427375" y="791675"/>
            <a:ext cx="6382800" cy="1311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Himno de Gloria Nº 276 - 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Voy a ver a Cristo el Rey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13"/>
          <p:cNvSpPr txBox="1"/>
          <p:nvPr>
            <p:ph idx="1" type="subTitle"/>
          </p:nvPr>
        </p:nvSpPr>
        <p:spPr>
          <a:xfrm>
            <a:off x="1727075" y="3388025"/>
            <a:ext cx="5783400" cy="9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Melodía original en inglés: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We Shall See the King Some Day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type="title"/>
          </p:nvPr>
        </p:nvSpPr>
        <p:spPr>
          <a:xfrm>
            <a:off x="0" y="336600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1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Aunque peregrino y pobre soy aquí,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Voy a ver a Cristo el Rey;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Cuando en las nubes venga él por mí,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Voy a ver a Cristo el Rey.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type="title"/>
          </p:nvPr>
        </p:nvSpPr>
        <p:spPr>
          <a:xfrm>
            <a:off x="0" y="336600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Voy a ver a Cristo el Rey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Y sus glorias cantaré;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Cuando al cielo allá a los suyos llamará, Voy a ver a Cristo el Rey.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>
            <a:off x="0" y="336600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2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Tras angustia y pena, y tras cruel dolor, Voy a ver a Cristo el Rey.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Perdurable gozo me dará el Señor,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Voy a ver a Cristo el Rey.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type="title"/>
          </p:nvPr>
        </p:nvSpPr>
        <p:spPr>
          <a:xfrm>
            <a:off x="0" y="336600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Voy a ver a Cristo el Rey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Y sus glorias cantaré;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Cuando al cielo allá a los suyos llamará, Voy a ver a Cristo el Rey.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title"/>
          </p:nvPr>
        </p:nvSpPr>
        <p:spPr>
          <a:xfrm>
            <a:off x="0" y="336600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3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Tras las duras luchas que aquí tendré,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Voy a ver a Cristo el Rey.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 Cuando mi carrera acabado habré,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Voy a ver a Cristo el Rey</a:t>
            </a: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.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/>
          <p:nvPr>
            <p:ph type="title"/>
          </p:nvPr>
        </p:nvSpPr>
        <p:spPr>
          <a:xfrm>
            <a:off x="0" y="336600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Voy a ver a Cristo el Rey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Y sus glorias cantaré;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Cuando al cielo allá a los suyos llamará, Voy a ver a Cristo el Rey.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0"/>
          <p:cNvSpPr txBox="1"/>
          <p:nvPr>
            <p:ph type="title"/>
          </p:nvPr>
        </p:nvSpPr>
        <p:spPr>
          <a:xfrm>
            <a:off x="0" y="336600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4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Con los redimidos que se fueron ya,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Voy a ver a Cristo el Rey. 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Lágrimas y llanto nunca más habrá,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Voy a ver a Cristo el Rey</a:t>
            </a: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.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1"/>
          <p:cNvSpPr txBox="1"/>
          <p:nvPr>
            <p:ph type="title"/>
          </p:nvPr>
        </p:nvSpPr>
        <p:spPr>
          <a:xfrm>
            <a:off x="0" y="336600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Voy a ver a Cristo el Rey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Y sus glorias cantaré;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Cuando al cielo allá a los suyos llamará, Voy a ver a Cristo el Rey</a:t>
            </a: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.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Si desea obtener otras letras de canciones del  himnario “Himnos de Gloria y Triunfo” por favor diríjase a nuestra página web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https://himnosdegloria.com/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22"/>
          <p:cNvSpPr txBox="1"/>
          <p:nvPr>
            <p:ph type="title"/>
          </p:nvPr>
        </p:nvSpPr>
        <p:spPr>
          <a:xfrm>
            <a:off x="265500" y="1818600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Bendiciones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