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 Slab"/>
      <p:regular r:id="rId12"/>
      <p:bold r:id="rId13"/>
    </p:embeddedFont>
    <p:embeddedFont>
      <p:font typeface="Robo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Slab-bold.fntdata"/><Relationship Id="rId12" Type="http://schemas.openxmlformats.org/officeDocument/2006/relationships/font" Target="fonts/RobotoSlab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d6babb237c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d6babb237c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d6babb237c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d6babb237c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d6babb237c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d6babb237c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278 -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Amoroso Salvador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Last Hope.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Amoroso Salvador,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Sin igual es tu bondad,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Eres tú mi mediador,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Mi perfecta santidad.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Mi contrito corazón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Te confiesa su maldad;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Pide al Padre mi perdón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Por tu santa caridad</a:t>
            </a: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Te contemplo sin cesar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En tu trono desde aquí;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¡Oh!, cuán grato es meditar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Que intercedes tú por mí</a:t>
            </a: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¡Fuente tú de compasión!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Siempre a ti te doy loor;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Siendo grato al corazón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Ensalzarte, ¡mi Señor!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8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