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Roboto Slab"/>
      <p:regular r:id="rId16"/>
      <p:bold r:id="rId17"/>
    </p:embeddedFont>
    <p:embeddedFont>
      <p:font typeface="Roboto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font" Target="fonts/Roboto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obotoSlab-bold.fntdata"/><Relationship Id="rId16" Type="http://schemas.openxmlformats.org/officeDocument/2006/relationships/font" Target="fonts/RobotoSlab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bold.fntdata"/><Relationship Id="rId6" Type="http://schemas.openxmlformats.org/officeDocument/2006/relationships/slide" Target="slides/slide1.xml"/><Relationship Id="rId18" Type="http://schemas.openxmlformats.org/officeDocument/2006/relationships/font" Target="fonts/Roboto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14cef232454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g14cef232454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d6e4a4b60c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g1d6e4a4b60c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14d92b9c67e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g14d92b9c67e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d6e4a4b60c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1d6e4a4b60c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d6e4a4b60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g1d6e4a4b60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d6e4a4b60c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g1d6e4a4b60c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d6e4a4b60c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g1d6e4a4b60c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14cef232454_0_1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g14cef232454_0_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21;p4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3" name="Google Shape;23;p4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5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" name="Google Shape;28;p5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Google Shape;31;p6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7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9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9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" name="Google Shape;47;p9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ctrTitle"/>
          </p:nvPr>
        </p:nvSpPr>
        <p:spPr>
          <a:xfrm>
            <a:off x="1427375" y="791675"/>
            <a:ext cx="6382800" cy="1311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Himno de Gloria Nº 279 - 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¿Te desvías?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3"/>
          <p:cNvSpPr txBox="1"/>
          <p:nvPr>
            <p:ph idx="1" type="subTitle"/>
          </p:nvPr>
        </p:nvSpPr>
        <p:spPr>
          <a:xfrm>
            <a:off x="1727075" y="3388025"/>
            <a:ext cx="5783400" cy="9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Melodía original en inglés: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Drifting Down.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1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¿Te desvías por el mar, donde puedes naufragar,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Te desvías lentamente más y más?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La marea llevará tu barquilla más allá;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¿Te desvías lentamente más y más?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title"/>
          </p:nvPr>
        </p:nvSpPr>
        <p:spPr>
          <a:xfrm>
            <a:off x="39450" y="759175"/>
            <a:ext cx="9065100" cy="372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2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2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¿Te desvías más, más y más,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En el proceloso mar te desvías más;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Del cariño paternal, a la muerte tan fatal,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¿Te desvías lentamente más y más?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2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Esos faros al brillar, tu peligro harán notar,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¿Te desvías lentamente más y más?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De la barra más allá tu barquilla pasará;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¿Te desvías lentamente más y más?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39450" y="759175"/>
            <a:ext cx="9065100" cy="372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2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2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¿Te desvías más, más y más,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En el proceloso mar te desvías más;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Del cariño paternal, a la muerte tan fatal,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¿Te desvías lentamente más y más?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3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Esas voces del hogar, ya se cansan de llamar: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“¿Te desvías lentamente más y más?”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¡Oh hermano, oye ya! Esa voz te salvará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Antes que desviado seas más y más.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/>
          <p:nvPr>
            <p:ph type="title"/>
          </p:nvPr>
        </p:nvSpPr>
        <p:spPr>
          <a:xfrm>
            <a:off x="39450" y="759175"/>
            <a:ext cx="9065100" cy="372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2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2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¿Te desvías más, más y más,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En el proceloso mar te desvías más;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Del cariño paternal, a la muerte tan fatal,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¿Te desvías lentamente más y más?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4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¿No oyes a Jesús llamar?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Que te dice que en desviar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Hay peligro, gran peligro más y más;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Si persistes en vagar, él no te podrá salvar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Y la muerte se acerca más y más</a:t>
            </a: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.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1"/>
          <p:cNvSpPr txBox="1"/>
          <p:nvPr>
            <p:ph type="title"/>
          </p:nvPr>
        </p:nvSpPr>
        <p:spPr>
          <a:xfrm>
            <a:off x="39450" y="759175"/>
            <a:ext cx="9065100" cy="372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2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2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¿Te desvías más, más y más,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En el proceloso mar te desvías más;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Del cariño paternal, a la muerte tan fatal,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¿Te desvías lentamente más y más?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Si desea obtener otras letras de canciones del  himnario “Himnos de Gloria y Triunfo” por favor diríjase a nuestra página web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https://himnosdegloria.com/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22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Bendiciones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