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 Slab"/>
      <p:regular r:id="rId11"/>
      <p:bold r:id="rId12"/>
    </p:embeddedFon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Slab-regular.fntdata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font" Target="fonts/RobotoSlab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d6babb279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d6babb279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d6babb279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d6babb279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280 -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Jesús yo te amo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My Jesus, I Love Thee.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Jesús, yo te amo y tuyo seré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Por ti los placeres del mundo dejé;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Pues tú me redimes, me das salvación,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Borrando mis culpas me diste perdón.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Primero me amaste y diste por mí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De sangre precioso raudal carmesí;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Con ella pagaste mi gran transgresión,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Borrando mis culpas me diste perdón</a:t>
            </a: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En bellas mansiones, celestes, sin par,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Tus glorias eternas yo he de cantar;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Tu gracia bendita será mi canción,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Borrando mis culpas me diste perdón</a:t>
            </a: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