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79c3c3b2e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179c3c3b2e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79c3c3b2e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79c3c3b2e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79c3c3b2e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179c3c3b2e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79c3c3b2e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179c3c3b2e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4cef232454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4cef232454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281 -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Sé un héroe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Be a Hero.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De la vida en el turbión, ¡sé un héroe!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En tu angustia y confusión, ¡sé un héroe!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Alza intrépido el pendón, y con noble majestad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 Lucha en pro de la verdad, ¡sé un héroe!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¡Sé un héroe! Ten confianza en el Señor,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¡Sé un héroe! Él te ampara bienhechor;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Id soldados a pelear, con indómito valor,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Hasta el triunfo conquistar, ¡sé un héroe!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Hay contrarios por doquier, ¡sé un héroe!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Mas con Cristo ¿a qué temer? ¡Sé un héroe! Batallando sin ceder, entre luz y oscuridad,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Lucha fiel por la verdad, ¡sé un héroe!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¡Sé un héroe! Ten confianza en el Señor,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¡Sé un héroe! Él te ampara bienhechor;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Id soldados a pelear, con indómito valor,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Hasta el triunfo conquistar, ¡sé un héroe!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Si a tu hermano ves caer, ¡sé un héroe!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Vive presto al bien hacer, ¡sé un héroe!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Por Jesús es tu deber, su palabra proclamar,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Sus bondades alabar, ¡sé un héroe!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¡Sé un héroe! Ten confianza en el Señor,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¡Sé un héroe! Él te ampara bienhechor;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Id soldados a pelear, con indómito valor,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Hasta el triunfo conquistar, ¡sé un héroe!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