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y="5143500" cx="9144000"/>
  <p:notesSz cx="6858000" cy="9144000"/>
  <p:embeddedFontLst>
    <p:embeddedFont>
      <p:font typeface="Roboto Slab"/>
      <p:regular r:id="rId16"/>
      <p:bold r:id="rId17"/>
    </p:embeddedFont>
    <p:embeddedFont>
      <p:font typeface="Roboto"/>
      <p:regular r:id="rId18"/>
      <p:bold r:id="rId19"/>
      <p:italic r:id="rId20"/>
      <p:boldItalic r:id="rId2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oboto-italic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21" Type="http://schemas.openxmlformats.org/officeDocument/2006/relationships/font" Target="fonts/Roboto-boldItalic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RobotoSlab-bold.fntdata"/><Relationship Id="rId16" Type="http://schemas.openxmlformats.org/officeDocument/2006/relationships/font" Target="fonts/RobotoSlab-regular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Roboto-bold.fntdata"/><Relationship Id="rId6" Type="http://schemas.openxmlformats.org/officeDocument/2006/relationships/slide" Target="slides/slide1.xml"/><Relationship Id="rId18" Type="http://schemas.openxmlformats.org/officeDocument/2006/relationships/font" Target="fonts/Roboto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1" name="Google Shape;6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14cef232454_0_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7" name="Google Shape;67;g14cef232454_0_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1f6482b27e1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2" name="Google Shape;72;g1f6482b27e1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1f6482b27e1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7" name="Google Shape;77;g1f6482b27e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1f6482b27e1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2" name="Google Shape;82;g1f6482b27e1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1f6482b27e1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7" name="Google Shape;87;g1f6482b27e1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1f6482b27e1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2" name="Google Shape;92;g1f6482b27e1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1f6482b27e1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7" name="Google Shape;97;g1f6482b27e1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179c3c3b2eb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2" name="Google Shape;102;g179c3c3b2eb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7" name="Google Shape;107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1524800" y="672606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1" name="Google Shape;11;p2"/>
          <p:cNvSpPr/>
          <p:nvPr/>
        </p:nvSpPr>
        <p:spPr>
          <a:xfrm rot="10800000">
            <a:off x="6537563" y="3342925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cxnSp>
        <p:nvCxnSpPr>
          <p:cNvPr id="12" name="Google Shape;12;p2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" name="Google Shape;13;p2"/>
          <p:cNvSpPr txBox="1"/>
          <p:nvPr>
            <p:ph type="ctrTitle"/>
          </p:nvPr>
        </p:nvSpPr>
        <p:spPr>
          <a:xfrm>
            <a:off x="1680302" y="1188925"/>
            <a:ext cx="5783400" cy="14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1680302" y="3049450"/>
            <a:ext cx="5783400" cy="90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15" name="Google Shape;15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8" name="Google Shape;18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/>
          <p:nvPr/>
        </p:nvSpPr>
        <p:spPr>
          <a:xfrm>
            <a:off x="4572000" y="-7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1" name="Google Shape;21;p4"/>
          <p:cNvCxnSpPr/>
          <p:nvPr/>
        </p:nvCxnSpPr>
        <p:spPr>
          <a:xfrm>
            <a:off x="5029675" y="4495503"/>
            <a:ext cx="540900" cy="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2" name="Google Shape;22;p4"/>
          <p:cNvSpPr txBox="1"/>
          <p:nvPr>
            <p:ph type="title"/>
          </p:nvPr>
        </p:nvSpPr>
        <p:spPr>
          <a:xfrm>
            <a:off x="265500" y="1209075"/>
            <a:ext cx="4045200" cy="1506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23" name="Google Shape;23;p4"/>
          <p:cNvSpPr txBox="1"/>
          <p:nvPr>
            <p:ph idx="1" type="subTitle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9pPr>
          </a:lstStyle>
          <a:p/>
        </p:txBody>
      </p:sp>
      <p:sp>
        <p:nvSpPr>
          <p:cNvPr id="24" name="Google Shape;24;p4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" name="Google Shape;27;p5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8" name="Google Shape;28;p5"/>
          <p:cNvSpPr txBox="1"/>
          <p:nvPr>
            <p:ph type="title"/>
          </p:nvPr>
        </p:nvSpPr>
        <p:spPr>
          <a:xfrm>
            <a:off x="480750" y="1764950"/>
            <a:ext cx="8222100" cy="907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29" name="Google Shape;29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" name="Google Shape;31;p6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2" name="Google Shape;32;p6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3" name="Google Shape;33;p6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4" name="Google Shape;34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Google Shape;36;p7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7" name="Google Shape;37;p7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8" name="Google Shape;38;p7"/>
          <p:cNvSpPr txBox="1"/>
          <p:nvPr>
            <p:ph idx="1" type="body"/>
          </p:nvPr>
        </p:nvSpPr>
        <p:spPr>
          <a:xfrm>
            <a:off x="387900" y="1489825"/>
            <a:ext cx="39999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9" name="Google Shape;39;p7"/>
          <p:cNvSpPr txBox="1"/>
          <p:nvPr>
            <p:ph idx="2" type="body"/>
          </p:nvPr>
        </p:nvSpPr>
        <p:spPr>
          <a:xfrm>
            <a:off x="4756200" y="1489825"/>
            <a:ext cx="39999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0" name="Google Shape;40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3" name="Google Shape;43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Google Shape;45;p9"/>
          <p:cNvCxnSpPr/>
          <p:nvPr/>
        </p:nvCxnSpPr>
        <p:spPr>
          <a:xfrm>
            <a:off x="489218" y="1412277"/>
            <a:ext cx="3315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6" name="Google Shape;46;p9"/>
          <p:cNvSpPr txBox="1"/>
          <p:nvPr>
            <p:ph type="title"/>
          </p:nvPr>
        </p:nvSpPr>
        <p:spPr>
          <a:xfrm>
            <a:off x="3879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7" name="Google Shape;47;p9"/>
          <p:cNvSpPr txBox="1"/>
          <p:nvPr>
            <p:ph idx="1" type="body"/>
          </p:nvPr>
        </p:nvSpPr>
        <p:spPr>
          <a:xfrm>
            <a:off x="387900" y="1594025"/>
            <a:ext cx="2808000" cy="268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8" name="Google Shape;48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0"/>
          <p:cNvSpPr txBox="1"/>
          <p:nvPr>
            <p:ph idx="1" type="body"/>
          </p:nvPr>
        </p:nvSpPr>
        <p:spPr>
          <a:xfrm>
            <a:off x="319500" y="4233725"/>
            <a:ext cx="5998800" cy="59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 Slab"/>
              <a:buNone/>
              <a:defRPr>
                <a:latin typeface="Roboto Slab"/>
                <a:ea typeface="Roboto Slab"/>
                <a:cs typeface="Roboto Slab"/>
                <a:sym typeface="Roboto Slab"/>
              </a:defRPr>
            </a:lvl1pPr>
          </a:lstStyle>
          <a:p/>
        </p:txBody>
      </p:sp>
      <p:sp>
        <p:nvSpPr>
          <p:cNvPr id="51" name="Google Shape;51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1"/>
          <p:cNvSpPr/>
          <p:nvPr/>
        </p:nvSpPr>
        <p:spPr>
          <a:xfrm>
            <a:off x="150" y="5076825"/>
            <a:ext cx="9143700" cy="66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" name="Google Shape;54;p11"/>
          <p:cNvSpPr txBox="1"/>
          <p:nvPr>
            <p:ph hasCustomPrompt="1" type="title"/>
          </p:nvPr>
        </p:nvSpPr>
        <p:spPr>
          <a:xfrm>
            <a:off x="387900" y="1152450"/>
            <a:ext cx="8368200" cy="15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5" name="Google Shape;55;p11"/>
          <p:cNvSpPr txBox="1"/>
          <p:nvPr>
            <p:ph idx="1" type="body"/>
          </p:nvPr>
        </p:nvSpPr>
        <p:spPr>
          <a:xfrm>
            <a:off x="387900" y="2919450"/>
            <a:ext cx="8368200" cy="10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6" name="Google Shape;56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arina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  <a:defRPr b="0" i="0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3"/>
          <p:cNvSpPr txBox="1"/>
          <p:nvPr>
            <p:ph type="ctrTitle"/>
          </p:nvPr>
        </p:nvSpPr>
        <p:spPr>
          <a:xfrm>
            <a:off x="1427375" y="791675"/>
            <a:ext cx="6382800" cy="1311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b="1" lang="en" sz="4200">
                <a:latin typeface="Calibri"/>
                <a:ea typeface="Calibri"/>
                <a:cs typeface="Calibri"/>
                <a:sym typeface="Calibri"/>
              </a:rPr>
              <a:t>Himno de Gloria Nº 282 - </a:t>
            </a:r>
            <a:endParaRPr b="1" sz="4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b="1" lang="en" sz="4200">
                <a:latin typeface="Calibri"/>
                <a:ea typeface="Calibri"/>
                <a:cs typeface="Calibri"/>
                <a:sym typeface="Calibri"/>
              </a:rPr>
              <a:t>La gracia</a:t>
            </a:r>
            <a:endParaRPr b="1" sz="42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" name="Google Shape;64;p13"/>
          <p:cNvSpPr txBox="1"/>
          <p:nvPr>
            <p:ph idx="1" type="subTitle"/>
          </p:nvPr>
        </p:nvSpPr>
        <p:spPr>
          <a:xfrm>
            <a:off x="1727075" y="3388025"/>
            <a:ext cx="5783400" cy="98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" sz="2500">
                <a:latin typeface="Calibri"/>
                <a:ea typeface="Calibri"/>
                <a:cs typeface="Calibri"/>
                <a:sym typeface="Calibri"/>
              </a:rPr>
              <a:t>Melodía original en inglés:</a:t>
            </a:r>
            <a:endParaRPr b="1" sz="2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" sz="2500">
                <a:latin typeface="Calibri"/>
                <a:ea typeface="Calibri"/>
                <a:cs typeface="Calibri"/>
                <a:sym typeface="Calibri"/>
              </a:rPr>
              <a:t>God’s grace.</a:t>
            </a:r>
            <a:endParaRPr b="1" sz="2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4"/>
          <p:cNvSpPr txBox="1"/>
          <p:nvPr>
            <p:ph type="title"/>
          </p:nvPr>
        </p:nvSpPr>
        <p:spPr>
          <a:xfrm>
            <a:off x="0" y="336600"/>
            <a:ext cx="9144000" cy="447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100">
                <a:latin typeface="Calibri"/>
                <a:ea typeface="Calibri"/>
                <a:cs typeface="Calibri"/>
                <a:sym typeface="Calibri"/>
              </a:rPr>
              <a:t>1</a:t>
            </a:r>
            <a:endParaRPr b="1" sz="3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4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800">
                <a:latin typeface="Calibri"/>
                <a:ea typeface="Calibri"/>
                <a:cs typeface="Calibri"/>
                <a:sym typeface="Calibri"/>
              </a:rPr>
              <a:t>La gracia de Dios revelada</a:t>
            </a:r>
            <a:endParaRPr b="1" sz="3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800">
                <a:latin typeface="Calibri"/>
                <a:ea typeface="Calibri"/>
                <a:cs typeface="Calibri"/>
                <a:sym typeface="Calibri"/>
              </a:rPr>
              <a:t>En Cristo Jesús, mi Señor,</a:t>
            </a:r>
            <a:endParaRPr b="1" sz="3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800">
                <a:latin typeface="Calibri"/>
                <a:ea typeface="Calibri"/>
                <a:cs typeface="Calibri"/>
                <a:sym typeface="Calibri"/>
              </a:rPr>
              <a:t>Al mundo perdido presenta</a:t>
            </a:r>
            <a:endParaRPr b="1" sz="3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800">
                <a:latin typeface="Calibri"/>
                <a:ea typeface="Calibri"/>
                <a:cs typeface="Calibri"/>
                <a:sym typeface="Calibri"/>
              </a:rPr>
              <a:t>De Dios su infinito favor.</a:t>
            </a:r>
            <a:endParaRPr b="1" sz="38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5"/>
          <p:cNvSpPr txBox="1"/>
          <p:nvPr>
            <p:ph type="title"/>
          </p:nvPr>
        </p:nvSpPr>
        <p:spPr>
          <a:xfrm>
            <a:off x="39450" y="759175"/>
            <a:ext cx="9065100" cy="372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300"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1" sz="3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2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700">
                <a:latin typeface="Calibri"/>
                <a:ea typeface="Calibri"/>
                <a:cs typeface="Calibri"/>
                <a:sym typeface="Calibri"/>
              </a:rPr>
              <a:t>Gracia, gracia,</a:t>
            </a:r>
            <a:endParaRPr b="1" sz="3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700">
                <a:latin typeface="Calibri"/>
                <a:ea typeface="Calibri"/>
                <a:cs typeface="Calibri"/>
                <a:sym typeface="Calibri"/>
              </a:rPr>
              <a:t>me basta la gracia de Dios-Jesús;</a:t>
            </a:r>
            <a:endParaRPr b="1" sz="3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700">
                <a:latin typeface="Calibri"/>
                <a:ea typeface="Calibri"/>
                <a:cs typeface="Calibri"/>
                <a:sym typeface="Calibri"/>
              </a:rPr>
              <a:t>Gracia, gracia,</a:t>
            </a:r>
            <a:endParaRPr b="1" sz="3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700">
                <a:latin typeface="Calibri"/>
                <a:ea typeface="Calibri"/>
                <a:cs typeface="Calibri"/>
                <a:sym typeface="Calibri"/>
              </a:rPr>
              <a:t>yo miro su gracia en Jesús.</a:t>
            </a:r>
            <a:endParaRPr b="1" sz="37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6"/>
          <p:cNvSpPr txBox="1"/>
          <p:nvPr>
            <p:ph type="title"/>
          </p:nvPr>
        </p:nvSpPr>
        <p:spPr>
          <a:xfrm>
            <a:off x="0" y="336600"/>
            <a:ext cx="9144000" cy="447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100">
                <a:latin typeface="Calibri"/>
                <a:ea typeface="Calibri"/>
                <a:cs typeface="Calibri"/>
                <a:sym typeface="Calibri"/>
              </a:rPr>
              <a:t>2</a:t>
            </a:r>
            <a:endParaRPr b="1" sz="3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4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800">
                <a:latin typeface="Calibri"/>
                <a:ea typeface="Calibri"/>
                <a:cs typeface="Calibri"/>
                <a:sym typeface="Calibri"/>
              </a:rPr>
              <a:t>La gracia de Dios es más dulce</a:t>
            </a:r>
            <a:endParaRPr b="1" sz="3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800">
                <a:latin typeface="Calibri"/>
                <a:ea typeface="Calibri"/>
                <a:cs typeface="Calibri"/>
                <a:sym typeface="Calibri"/>
              </a:rPr>
              <a:t>Que cosas terrestres aquí;</a:t>
            </a:r>
            <a:endParaRPr b="1" sz="3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800">
                <a:latin typeface="Calibri"/>
                <a:ea typeface="Calibri"/>
                <a:cs typeface="Calibri"/>
                <a:sym typeface="Calibri"/>
              </a:rPr>
              <a:t>En su voluntad es mi goce,</a:t>
            </a:r>
            <a:endParaRPr b="1" sz="3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800">
                <a:latin typeface="Calibri"/>
                <a:ea typeface="Calibri"/>
                <a:cs typeface="Calibri"/>
                <a:sym typeface="Calibri"/>
              </a:rPr>
              <a:t>En pruebas su gracia en mí</a:t>
            </a:r>
            <a:r>
              <a:rPr b="1" lang="en" sz="3800">
                <a:latin typeface="Calibri"/>
                <a:ea typeface="Calibri"/>
                <a:cs typeface="Calibri"/>
                <a:sym typeface="Calibri"/>
              </a:rPr>
              <a:t>.</a:t>
            </a:r>
            <a:endParaRPr b="1" sz="38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7"/>
          <p:cNvSpPr txBox="1"/>
          <p:nvPr>
            <p:ph type="title"/>
          </p:nvPr>
        </p:nvSpPr>
        <p:spPr>
          <a:xfrm>
            <a:off x="39450" y="759175"/>
            <a:ext cx="9065100" cy="372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300"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1" sz="3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2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700">
                <a:latin typeface="Calibri"/>
                <a:ea typeface="Calibri"/>
                <a:cs typeface="Calibri"/>
                <a:sym typeface="Calibri"/>
              </a:rPr>
              <a:t>Gracia, gracia,</a:t>
            </a:r>
            <a:endParaRPr b="1" sz="3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700">
                <a:latin typeface="Calibri"/>
                <a:ea typeface="Calibri"/>
                <a:cs typeface="Calibri"/>
                <a:sym typeface="Calibri"/>
              </a:rPr>
              <a:t>me basta la gracia de Dios-Jesús;</a:t>
            </a:r>
            <a:endParaRPr b="1" sz="3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700">
                <a:latin typeface="Calibri"/>
                <a:ea typeface="Calibri"/>
                <a:cs typeface="Calibri"/>
                <a:sym typeface="Calibri"/>
              </a:rPr>
              <a:t>Gracia, gracia,</a:t>
            </a:r>
            <a:endParaRPr b="1" sz="3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700">
                <a:latin typeface="Calibri"/>
                <a:ea typeface="Calibri"/>
                <a:cs typeface="Calibri"/>
                <a:sym typeface="Calibri"/>
              </a:rPr>
              <a:t>yo miro su gracia en Jesús.</a:t>
            </a:r>
            <a:endParaRPr b="1" sz="37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8"/>
          <p:cNvSpPr txBox="1"/>
          <p:nvPr>
            <p:ph type="title"/>
          </p:nvPr>
        </p:nvSpPr>
        <p:spPr>
          <a:xfrm>
            <a:off x="0" y="336600"/>
            <a:ext cx="9144000" cy="447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100">
                <a:latin typeface="Calibri"/>
                <a:ea typeface="Calibri"/>
                <a:cs typeface="Calibri"/>
                <a:sym typeface="Calibri"/>
              </a:rPr>
              <a:t>3</a:t>
            </a:r>
            <a:endParaRPr b="1" sz="3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800">
                <a:latin typeface="Calibri"/>
                <a:ea typeface="Calibri"/>
                <a:cs typeface="Calibri"/>
                <a:sym typeface="Calibri"/>
              </a:rPr>
              <a:t>Más alta que cosa celeste,</a:t>
            </a:r>
            <a:endParaRPr b="1" sz="3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800">
                <a:latin typeface="Calibri"/>
                <a:ea typeface="Calibri"/>
                <a:cs typeface="Calibri"/>
                <a:sym typeface="Calibri"/>
              </a:rPr>
              <a:t>Más hondo que profundo mar</a:t>
            </a:r>
            <a:endParaRPr b="1" sz="3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800">
                <a:latin typeface="Calibri"/>
                <a:ea typeface="Calibri"/>
                <a:cs typeface="Calibri"/>
                <a:sym typeface="Calibri"/>
              </a:rPr>
              <a:t>La fuente perenne de balde</a:t>
            </a:r>
            <a:endParaRPr b="1" sz="3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800">
                <a:latin typeface="Calibri"/>
                <a:ea typeface="Calibri"/>
                <a:cs typeface="Calibri"/>
                <a:sym typeface="Calibri"/>
              </a:rPr>
              <a:t>Ya fluye, la debes probar.</a:t>
            </a:r>
            <a:endParaRPr b="1" sz="38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9"/>
          <p:cNvSpPr txBox="1"/>
          <p:nvPr>
            <p:ph type="title"/>
          </p:nvPr>
        </p:nvSpPr>
        <p:spPr>
          <a:xfrm>
            <a:off x="39450" y="759175"/>
            <a:ext cx="9065100" cy="372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300"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1" sz="3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2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700">
                <a:latin typeface="Calibri"/>
                <a:ea typeface="Calibri"/>
                <a:cs typeface="Calibri"/>
                <a:sym typeface="Calibri"/>
              </a:rPr>
              <a:t>Gracia, gracia,</a:t>
            </a:r>
            <a:endParaRPr b="1" sz="3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700">
                <a:latin typeface="Calibri"/>
                <a:ea typeface="Calibri"/>
                <a:cs typeface="Calibri"/>
                <a:sym typeface="Calibri"/>
              </a:rPr>
              <a:t>me basta la gracia de Dios-Jesús;</a:t>
            </a:r>
            <a:endParaRPr b="1" sz="3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700">
                <a:latin typeface="Calibri"/>
                <a:ea typeface="Calibri"/>
                <a:cs typeface="Calibri"/>
                <a:sym typeface="Calibri"/>
              </a:rPr>
              <a:t>Gracia, gracia,</a:t>
            </a:r>
            <a:endParaRPr b="1" sz="3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700">
                <a:latin typeface="Calibri"/>
                <a:ea typeface="Calibri"/>
                <a:cs typeface="Calibri"/>
                <a:sym typeface="Calibri"/>
              </a:rPr>
              <a:t>yo miro su gracia en Jesús.</a:t>
            </a:r>
            <a:endParaRPr b="1" sz="37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0"/>
          <p:cNvSpPr txBox="1"/>
          <p:nvPr>
            <p:ph type="title"/>
          </p:nvPr>
        </p:nvSpPr>
        <p:spPr>
          <a:xfrm>
            <a:off x="0" y="336600"/>
            <a:ext cx="9144000" cy="447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100">
                <a:latin typeface="Calibri"/>
                <a:ea typeface="Calibri"/>
                <a:cs typeface="Calibri"/>
                <a:sym typeface="Calibri"/>
              </a:rPr>
              <a:t>4</a:t>
            </a:r>
            <a:endParaRPr b="1" sz="3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800">
                <a:latin typeface="Calibri"/>
                <a:ea typeface="Calibri"/>
                <a:cs typeface="Calibri"/>
                <a:sym typeface="Calibri"/>
              </a:rPr>
              <a:t>¡Oh, ven, gusta hoy de su gracia!</a:t>
            </a:r>
            <a:endParaRPr b="1" sz="3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800">
                <a:latin typeface="Calibri"/>
                <a:ea typeface="Calibri"/>
                <a:cs typeface="Calibri"/>
                <a:sym typeface="Calibri"/>
              </a:rPr>
              <a:t>Sí, ven, pronto tú la tendrás;</a:t>
            </a:r>
            <a:endParaRPr b="1" sz="3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800">
                <a:latin typeface="Calibri"/>
                <a:ea typeface="Calibri"/>
                <a:cs typeface="Calibri"/>
                <a:sym typeface="Calibri"/>
              </a:rPr>
              <a:t>No hay fin de su eficacia,</a:t>
            </a:r>
            <a:endParaRPr b="1" sz="3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800">
                <a:latin typeface="Calibri"/>
                <a:ea typeface="Calibri"/>
                <a:cs typeface="Calibri"/>
                <a:sym typeface="Calibri"/>
              </a:rPr>
              <a:t>En ella tú descansarás.</a:t>
            </a:r>
            <a:endParaRPr b="1" sz="38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1"/>
          <p:cNvSpPr txBox="1"/>
          <p:nvPr>
            <p:ph type="title"/>
          </p:nvPr>
        </p:nvSpPr>
        <p:spPr>
          <a:xfrm>
            <a:off x="39450" y="759175"/>
            <a:ext cx="9065100" cy="372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300"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1" sz="3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2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700">
                <a:latin typeface="Calibri"/>
                <a:ea typeface="Calibri"/>
                <a:cs typeface="Calibri"/>
                <a:sym typeface="Calibri"/>
              </a:rPr>
              <a:t>Gracia, gracia,</a:t>
            </a:r>
            <a:endParaRPr b="1" sz="3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700">
                <a:latin typeface="Calibri"/>
                <a:ea typeface="Calibri"/>
                <a:cs typeface="Calibri"/>
                <a:sym typeface="Calibri"/>
              </a:rPr>
              <a:t>me basta la gracia de Dios-Jesús;</a:t>
            </a:r>
            <a:endParaRPr b="1" sz="3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700">
                <a:latin typeface="Calibri"/>
                <a:ea typeface="Calibri"/>
                <a:cs typeface="Calibri"/>
                <a:sym typeface="Calibri"/>
              </a:rPr>
              <a:t>Gracia, gracia,</a:t>
            </a:r>
            <a:endParaRPr b="1" sz="3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700">
                <a:latin typeface="Calibri"/>
                <a:ea typeface="Calibri"/>
                <a:cs typeface="Calibri"/>
                <a:sym typeface="Calibri"/>
              </a:rPr>
              <a:t>yo miro su gracia en Jesús.</a:t>
            </a:r>
            <a:endParaRPr b="1" sz="37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Si desea obtener otras letras de canciones del  himnario “Himnos de Gloria y Triunfo” por favor diríjase a nuestra página web 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800"/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https://himnosdegloria.com/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22"/>
          <p:cNvSpPr txBox="1"/>
          <p:nvPr>
            <p:ph type="title"/>
          </p:nvPr>
        </p:nvSpPr>
        <p:spPr>
          <a:xfrm>
            <a:off x="265500" y="1818600"/>
            <a:ext cx="4045200" cy="150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Bendiciones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Marina">
  <a:themeElements>
    <a:clrScheme name="Marina">
      <a:dk1>
        <a:srgbClr val="FFFFFF"/>
      </a:dk1>
      <a:lt1>
        <a:srgbClr val="00517C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