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f6482b27e1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f6482b27e1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f6482b27e1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f6482b27e1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f6482b27e1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f6482b27e1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f6482b27e1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f6482b27e1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f6482b27e1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f6482b27e1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f6482b27e1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f6482b27e1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f6482b27e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f6482b27e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283 -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En la mañana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The Eastern Gate.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En el mundo la iglesia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Peregrina ha de estar;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Anhelante ella espera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Su feliz, eterno hogar.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Nos veremos,	nos veremos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Nos veremos en la tierra más allá;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Nos veremos,	nos veremos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 Junto al río cristalino más allá.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Nada aquí es permanente,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Todo ha de terminar;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Mas miramos adelante,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En el cielo nuestro hogar</a:t>
            </a: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Nos veremos,	nos veremos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Nos veremos en la tierra más allá;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Nos veremos,	nos veremos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 Junto al río cristalino más allá.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Las familias en la tierra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Se desunen al morir;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Mas esperan la mañana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En que se han de reunir</a:t>
            </a: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Nos veremos,	nos veremos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Nos veremos en la tierra más allá;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Nos veremos,	nos veremos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 Junto al río cristalino más allá.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Con Jesús cual unos reyes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Pronto habremos de estar;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Juntos, miles de millares,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Con Jesús para morar.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Nos veremos,	nos veremos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Nos veremos en la tierra más allá;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Nos veremos,	nos veremos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 Junto al río cristalino más allá</a:t>
            </a: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