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 Slab"/>
      <p:regular r:id="rId17"/>
      <p:bold r:id="rId18"/>
    </p:embeddedFon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6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5.xml"/><Relationship Id="rId21" Type="http://schemas.openxmlformats.org/officeDocument/2006/relationships/font" Target="fonts/Robo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regular.fntdata"/><Relationship Id="rId6" Type="http://schemas.openxmlformats.org/officeDocument/2006/relationships/slide" Target="slides/slide1.xml"/><Relationship Id="rId18" Type="http://schemas.openxmlformats.org/officeDocument/2006/relationships/font" Target="fonts/RobotoSlab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f6482b27e1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f6482b27e1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f78f2f56a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f78f2f56a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f6482b27e1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f6482b27e1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f6482b27e1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f6482b27e1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f78f2f56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f78f2f56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f6482b27e1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1f6482b27e1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f6482b27e1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1f6482b27e1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f6482b27e1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1f6482b27e1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285 -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Allí quiero ir, ¿y tú?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I Want To Go There.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Me dicen que hay una bella ciudad.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Allí quiero ir, ¿y tú?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En donde es eterna la felicidad,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Allí quiero ir, ¿y tú?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Jesús las mansiones nos fue a preparar,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Allí quiero ir, ¿y tú?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 donde la muerte no puede llegar,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Allí quiero ir, ¿y tú?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Allí quiero ir, allí quiero ir,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Allí quiero ir, ¿y tú?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Allí quiero ir, allí quiero ir,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Allí quiero ir, ¿y tú?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De perlas sus puertas, su mar de cristal,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Allí quiero ir, ¿y tú?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Es Cristo la luz del país celestial,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Allí quiero ir, ¿y tú?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Allí los que moran jamás morirán,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Allí quiero ir, ¿y tú?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En donde terminan congojas y afán.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 Allí quiero ir, ¿y tú?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Allí quiero ir, allí quiero ir,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Allí quiero ir, ¿y tú?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Allí quiero ir, allí quiero ir,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Allí quiero ir, ¿y tú?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Y cuando navegue la Nave de Sion,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Allí quiero ir, ¿y tú?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Al darse a la vela para esa mansión, 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Allí quiero ir, ¿y tú?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Y cuando coronen a Cristo también,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Allí quiero ir, ¿y tú?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Y cuando los coros pronuncien: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¡Amén! Allí quiero ir, ¿y tú?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Allí quiero ir, allí quiero ir,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Allí quiero ir, ¿y tú?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Allí quiero ir, allí quiero ir,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Allí quiero ir, ¿y tú?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3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