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9bb5e4a592e1913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79bb5e4a592e191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9bb5e4a592e191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79bb5e4a592e191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9bb5e4a592e1913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79bb5e4a592e1913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9bb5e4a592e1913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79bb5e4a592e1913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f78f2f56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1f78f2f56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287 -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 es el todo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Jesus Is Dearer Than All.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Es Jesucristo mi todo, grato es cantar su loor,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¡Oh cuán sublime e infinito es su divino amor!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Cuando me vio errabundo, cual hijo pródigo,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Vino a buscar y a salvarme, a su redil me llevó.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Cristo, Cristo,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Tú eres mi Salvador 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Cristo, Cristo,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Tuyo seré, Señor 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Te seguiré donde quieras, si tú guiando vas,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Y al terminar mi carrera, en gloria veré tu faz.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Cristo es el lirio del valle, la rosa es de Sarón,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Cristo es el astro esplendente, la roca de salvación;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Él es la fuente de vida y gozo eternal,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Ya satisfizo mi alma con el maná celestial</a:t>
            </a: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Cristo, Cristo,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Tú eres mi Salvador 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Cristo, Cristo,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Tuyo seré, Señor 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Te seguiré donde quieras, si tú guiando vas,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Y al terminar mi carrera, en gloria veré tu faz.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36600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Cristo nació en un pesebre, la amarga copa bebió, Cual inocente cordero, en el Calvario murió; Resucitó de la tumba y al cielo ascendió,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Mas pronto viene en gloria, esta promesa nos dio</a:t>
            </a: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Cristo, Cristo,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Tú eres mi Salvador 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Cristo, Cristo,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Tuyo seré, Señor 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Te seguiré donde quieras, si tú guiando vas,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Calibri"/>
                <a:ea typeface="Calibri"/>
                <a:cs typeface="Calibri"/>
                <a:sym typeface="Calibri"/>
              </a:rPr>
              <a:t>Y al terminar mi carrera, en gloria veré tu faz.</a:t>
            </a:r>
            <a:endParaRPr b="1"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