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15ce0316e0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15ce0316e0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15ce0316e0_6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15ce0316e0_6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15ce0316e0_6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15ce0316e0_6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15ce0316e0_6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215ce0316e0_6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15ce0316e0_6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215ce0316e0_6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15ce0316e0_6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215ce0316e0_6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15ce0316e0_6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215ce0316e0_6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288 -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Unos sí, otros no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Some Will Enter The Pearly Gate.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Francas las puertas encontrarán,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Unos sí, otros no;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alguien las glorias sin fin serán;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//¿Y tú? ¿Y yo?//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Calles de oro, mar de cristal,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Pleno reposo, perfecto amor;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Unos tendrán celestial hogar;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//¿Y tú? ¿Y yo?//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Fieles discípulos de Jesús,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Unos sí, otros no;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Logran corona en vez de cruz;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//¿Y tú? ¿Y yo?//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Mora el Rey en gloriosa luz,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Con él no puede haber dolor;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alguien es esta beatitud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//¿Y tú? ¿Y yo?//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Llegan a tiempo, pasando bien,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Unos sí, otros no;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Estos las puertas cerradas ven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//¿Y tú? ¿Y yo?//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Ciegos y sordos hoy nada creen;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Tarde lamentarán tal error;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Al que desdeñan será su juez;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//¿Y tú? ¿Y yo?//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Son herederos del porvenir,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Unos sí, otros no;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Los que procuran por Dios vivir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//¿Y tú? ¿Y yo?//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Cuando concluya la dura lid,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compañía del Salvador,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Alguien será sin cesar feliz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//¿Y tú? ¿Y yo?//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