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 Slab"/>
      <p:regular r:id="rId10"/>
      <p:bold r:id="rId11"/>
    </p:embeddedFon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bold.fntdata"/><Relationship Id="rId10" Type="http://schemas.openxmlformats.org/officeDocument/2006/relationships/font" Target="fonts/RobotoSlab-regular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7babcad524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7babcad52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289 -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Mi Rey y mi Amigo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Some One Will Enter the Pealy Gate.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Jesús es mi Rey soberano,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Mi gozo es cantar su loor;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Es Rey y me ve cual hermano,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Es Rey y me imparte su amor,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Dejando su trono de gloria,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Me vino a sacar de la escoria,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¡Y yo soy feliz, y yo soy feliz con él!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Tú eres mi Salvador 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Tuyo seré, Señor 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Te seguiré donde quieras, si tú guiando vas,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 al terminar mi carrera, en gloria veré tu faz.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