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15ce03170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215ce03170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15ce03170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215ce03170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15ce03170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215ce03170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15ce03170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215ce03170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7babcad524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7babcad524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290 -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Sólo Cristo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Only Jesus.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Yo hallé un fiel amigo para siempre,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Más que hermano, padre o madre es él;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Más que plata, o que oro, o que cobre,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Es de todos Jesucristo el más fiel.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//Sólo Cristo, Sólo Cristo, 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Es el lirio de los valles, mi Jesús.//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De Sarón él es la Rosa tan fragante,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Y del valle el Lirio puro es él;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En el alma quebrantada y tan triste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Sus olores de amor exhala él</a:t>
            </a: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//Sólo Cristo, Sólo Cristo, 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Es el lirio de los valles, mi Jesús.//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Es Jesús benigno, tierno, compasivo, Lento en ira, grande en perdonar;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Él levanta con amor al abatido,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Sólo sabe Jesucristo cómo amar</a:t>
            </a: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//Sólo Cristo, Sólo Cristo, 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Es el lirio de los valles, mi Jesús.//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