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21bce866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21bce866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1bce866c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21bce866c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291 -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Hogar celestial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Homer, Sweet Home.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Venid, pecadores, que Dios por su amor,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 cielo nos llama, que es patria mejor;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Do nunca la aurora perdió su fulgor;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Do brilla la gloria del Dios Creador.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¡Oh, sí, venid, venid!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 cielo nos llama, que es patria mejor.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Dejemos, hermanos, aparte el dolor;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Que arriba en los cielos el mundo cantor,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De espíritus puros, proclaman Señor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 Cristo, Dios-Hombre, el gran Redentor.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¡Oh, sí, venid, venid!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Allí son eternos la paz y el amor.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Trabajas y sufres aquí, pecador;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El pan que tú comes tendrás con sudor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Mas Dios te reserva por suerte mejor Primicias celestes de eterno valor.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¡Oh sí, venid, venid!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El cielo es del alma la patria mejor</a:t>
            </a: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