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21ab865254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221ab865254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21ab86525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221ab86525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21ab865254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221ab865254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21ab865254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221ab865254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21ab865254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221ab865254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21ab865254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221ab86525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15ce0316e0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215ce0316e0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29</a:t>
            </a: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Él me sostendrá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He Will Hold Me Fast.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Si la fe me abandonare,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Él me sostendrá;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Y si el mal me amenazare,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Él me sostendrá.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Él me sostendrá,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Él me sostendrá: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Mi Jesús que tanto me ama,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Él me sostendrá.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Nunca yo podré ser firme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Con tan débil fe;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Mas él puede dirigirme,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Y él me sostendrá.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Él me sostendrá,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Él me sostendrá: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Mi Jesús que tanto me ama,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Él me sostendrá.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Son su gozo y complacencia,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Cuántos él salvó,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Y al salvarme su clemencia,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Él me sostendrá.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Él me sostendrá,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Él me sostendrá: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Mi Jesús que tanto me ama,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Él me sostendrá.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Él no quiso ver perdida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Mi alma en la maldad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: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Dio su sangre por mi vida,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Y él me sostendrá.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Él me sostendrá,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Él me sostendrá: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Mi Jesús que tanto me ama,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Él me sostendrá.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