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 Slab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Slab-bold.fntdata"/><Relationship Id="rId6" Type="http://schemas.openxmlformats.org/officeDocument/2006/relationships/slide" Target="slides/slide1.xml"/><Relationship Id="rId18" Type="http://schemas.openxmlformats.org/officeDocument/2006/relationships/font" Target="fonts/RobotoSlab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21ab865254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21ab865254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21ab865254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21ab865254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21ab865254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21ab865254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21ab86525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221ab86525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21ab865254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221ab865254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21ab86525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221ab86525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1ab865254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221ab865254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21ab86525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221ab86525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15ce0316e0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215ce0316e0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293 -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Help Somebody Today.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Jesucristo confía no más,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Paz y socorro de él obtendrás,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dile tu cruel dolor.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Cristo tu Amigo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Tendrás un abrigo;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¡Oh, pon tu carga en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Paz redentora tu alma tendrá,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 De inquietudes te libertará,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dile tu cruel dolor.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Cristo tu Amigo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Tendrás un abrigo;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¡Oh, pon tu carga en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los conflictos no huyas jamás,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Jesús;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el desierto no busques la paz,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dile tu cruel dolor.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Cristo tu Amigo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Tendrás un abrigo;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¡Oh, pon tu carga en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¿Males te asaltan doquier, pecador?,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¿Vas ya cansado de pena y dolor?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dile tu cruel dolor.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Cristo tu Amigo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Tendrás un abrigo;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¡Oh, pon tu carga en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 podrá disipar tu temor,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A los devotos les da gran valor,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Pon tu carga en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dile tu cruel dolor.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Cristo tu Amigo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Tendrás un abrigo;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¡Oh, pon tu carga en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4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