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bold.fntdata"/><Relationship Id="rId6" Type="http://schemas.openxmlformats.org/officeDocument/2006/relationships/slide" Target="slides/slide1.xml"/><Relationship Id="rId18" Type="http://schemas.openxmlformats.org/officeDocument/2006/relationships/font" Target="fonts/Roboto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031cf857a0e7a54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7031cf857a0e7a54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1ab865254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21ab865254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031cf857a0e7a54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7031cf857a0e7a54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031cf857a0e7a5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7031cf857a0e7a5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031cf857a0e7a54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7031cf857a0e7a54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031cf857a0e7a54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7031cf857a0e7a54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031cf857a0e7a5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7031cf857a0e7a5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031cf857a0e7a5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7031cf857a0e7a5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21ab86525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221ab86525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Himno de Gloria Nº 294 - 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Hay un canto nuevo en mi ser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He Keeps Me Singing.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Hay un canto nuevo en mi ser,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Es la voz de mi Jesús,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me dice: “Ven a descansar,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Tu paz conquisté en la cruz”.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Cristo, Cristo, Cristo,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Nombre sin igual;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Llena siempre mi alma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esa nota celestial.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Náufrago en pecado me encontré,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Sin paz en mi corazón;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Mas en Cristo mi Señor hallé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Dulce paz y protección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Cristo, Cristo, Cristo,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Nombre sin igual;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Llena siempre mi alma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esa nota celestial.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Tengo de su gracia celestial,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Bajo sus alas de amor,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Riquezas que fluyen a raudal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Desde el trono del Señor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Cristo, Cristo, Cristo,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Nombre sin igual;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Llena siempre mi alma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esa nota celestial.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Por las aguas hondas me llevó,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Pruebas en mi senda hallé,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Por áspero sendero me guió;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Mas sus huellas seguiré.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Cristo, Cristo, Cristo,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Nombre sin igual;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Llena siempre mi alma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esa nota celestial.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 en las nubes volverá,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Bajo el bello cielo azul,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entonces mi alma llevará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 vivir en gloria y luz.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57275" y="290775"/>
            <a:ext cx="9144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Cristo, Cristo, Cristo,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Nombre sin igual;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Llena siempre mi alma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esa nota celestial.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